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92" r:id="rId1"/>
    <p:sldMasterId id="2147483808" r:id="rId2"/>
    <p:sldMasterId id="2147483820" r:id="rId3"/>
    <p:sldMasterId id="2147483906" r:id="rId4"/>
  </p:sldMasterIdLst>
  <p:notesMasterIdLst>
    <p:notesMasterId r:id="rId76"/>
  </p:notesMasterIdLst>
  <p:handoutMasterIdLst>
    <p:handoutMasterId r:id="rId77"/>
  </p:handoutMasterIdLst>
  <p:sldIdLst>
    <p:sldId id="618" r:id="rId5"/>
    <p:sldId id="619" r:id="rId6"/>
    <p:sldId id="688" r:id="rId7"/>
    <p:sldId id="762" r:id="rId8"/>
    <p:sldId id="763" r:id="rId9"/>
    <p:sldId id="842" r:id="rId10"/>
    <p:sldId id="843" r:id="rId11"/>
    <p:sldId id="844" r:id="rId12"/>
    <p:sldId id="845" r:id="rId13"/>
    <p:sldId id="846" r:id="rId14"/>
    <p:sldId id="847" r:id="rId15"/>
    <p:sldId id="848" r:id="rId16"/>
    <p:sldId id="849" r:id="rId17"/>
    <p:sldId id="850" r:id="rId18"/>
    <p:sldId id="851" r:id="rId19"/>
    <p:sldId id="852" r:id="rId20"/>
    <p:sldId id="853" r:id="rId21"/>
    <p:sldId id="854" r:id="rId22"/>
    <p:sldId id="855" r:id="rId23"/>
    <p:sldId id="856" r:id="rId24"/>
    <p:sldId id="918" r:id="rId25"/>
    <p:sldId id="919" r:id="rId26"/>
    <p:sldId id="920" r:id="rId27"/>
    <p:sldId id="921" r:id="rId28"/>
    <p:sldId id="922" r:id="rId29"/>
    <p:sldId id="923" r:id="rId30"/>
    <p:sldId id="924" r:id="rId31"/>
    <p:sldId id="925" r:id="rId32"/>
    <p:sldId id="926" r:id="rId33"/>
    <p:sldId id="927" r:id="rId34"/>
    <p:sldId id="945" r:id="rId35"/>
    <p:sldId id="857" r:id="rId36"/>
    <p:sldId id="932" r:id="rId37"/>
    <p:sldId id="933" r:id="rId38"/>
    <p:sldId id="858" r:id="rId39"/>
    <p:sldId id="859" r:id="rId40"/>
    <p:sldId id="931" r:id="rId41"/>
    <p:sldId id="935" r:id="rId42"/>
    <p:sldId id="934" r:id="rId43"/>
    <p:sldId id="936" r:id="rId44"/>
    <p:sldId id="940" r:id="rId45"/>
    <p:sldId id="938" r:id="rId46"/>
    <p:sldId id="939" r:id="rId47"/>
    <p:sldId id="906" r:id="rId48"/>
    <p:sldId id="907" r:id="rId49"/>
    <p:sldId id="908" r:id="rId50"/>
    <p:sldId id="909" r:id="rId51"/>
    <p:sldId id="910" r:id="rId52"/>
    <p:sldId id="911" r:id="rId53"/>
    <p:sldId id="912" r:id="rId54"/>
    <p:sldId id="941" r:id="rId55"/>
    <p:sldId id="942" r:id="rId56"/>
    <p:sldId id="874" r:id="rId57"/>
    <p:sldId id="875" r:id="rId58"/>
    <p:sldId id="876" r:id="rId59"/>
    <p:sldId id="764" r:id="rId60"/>
    <p:sldId id="766" r:id="rId61"/>
    <p:sldId id="767" r:id="rId62"/>
    <p:sldId id="768" r:id="rId63"/>
    <p:sldId id="877" r:id="rId64"/>
    <p:sldId id="769" r:id="rId65"/>
    <p:sldId id="771" r:id="rId66"/>
    <p:sldId id="915" r:id="rId67"/>
    <p:sldId id="839" r:id="rId68"/>
    <p:sldId id="840" r:id="rId69"/>
    <p:sldId id="804" r:id="rId70"/>
    <p:sldId id="805" r:id="rId71"/>
    <p:sldId id="806" r:id="rId72"/>
    <p:sldId id="808" r:id="rId73"/>
    <p:sldId id="878" r:id="rId74"/>
    <p:sldId id="687" r:id="rId75"/>
  </p:sldIdLst>
  <p:sldSz cx="9144000" cy="6858000" type="screen4x3"/>
  <p:notesSz cx="7053263" cy="93091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250" autoAdjust="0"/>
    <p:restoredTop sz="90929"/>
  </p:normalViewPr>
  <p:slideViewPr>
    <p:cSldViewPr>
      <p:cViewPr varScale="1">
        <p:scale>
          <a:sx n="55" d="100"/>
          <a:sy n="55" d="100"/>
        </p:scale>
        <p:origin x="61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6414" cy="465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97" tIns="46749" rIns="93497" bIns="46749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r>
              <a:rPr lang="en-US"/>
              <a:t>Lecture-1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95217" y="0"/>
            <a:ext cx="3056414" cy="465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97" tIns="46749" rIns="93497" bIns="46749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023B7232-710D-494E-88C7-F703C04F40C2}" type="datetimeFigureOut">
              <a:rPr lang="en-US" smtClean="0"/>
              <a:pPr>
                <a:defRPr/>
              </a:pPr>
              <a:t>10/4/2020</a:t>
            </a:fld>
            <a:endParaRPr lang="en-US"/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42029"/>
            <a:ext cx="3056414" cy="465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97" tIns="46749" rIns="93497" bIns="46749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95217" y="8842029"/>
            <a:ext cx="3056414" cy="465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97" tIns="46749" rIns="93497" bIns="46749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496DCEF7-9E9F-4185-8062-A1F4E6576C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78679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13:31.37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2698 1847 1377,'-19'0'416,"19"-19"-192,0 19-160,0 0 33,0 0-65,0-19-32,0 19 0,0 0-32,0 0 0,0 0-161,0 0-255,0 0-385,0 0 321,0 0 480,0 0 544,0 0 1026,0 0 31,0 0-288,0 0-160,0 0-160,0-21-224,0 21-257,0 0 129,19 0 192,-19 21-193,0-21-31,0 0-193,0 0 33,0 0-225,0 0-128,20 0 32,-20 0-32,0 0 96,0 19 160,0-19 97,20 19 63,-20-19-223,0 21 63,20-21-32,-20 19 0,0-19-95,0 21-1,20-21-32,-20 20 0,0-1 0,19-19 64,-19 20 65,20 0-225,-20-20 32,0 20 96,20 0-32,-20 0-96,0 19 0,20-19 0,-20-20-32,20 40-64,-20-40 64,21 39-32,-21-19 96,18 0 1,-18 0-33,20 0 0,-20 20 32,20-21-32,-20 2-64,21 19 32,-1-21 0,-2 1-32,-18 20 0,21-21 0,-1 21 32,0-20-32,0 20 0,-1-1 32,1 1-32,0-20 32,0 19 0,0 2 0,-1 17 0,1-17 0,20-1-64,-20 19 64,19-19-64,-19 0 32,21-1 64,-23 21-64,23-21 0,-21 2 32,19 18-32,-19-19 32,20 20 32,-20-21-64,-1 21 32,21-1-32,-20 1 64,19-20-64,-19 20 32,20-1-32,-19-19 32,17 19-64,3-19 32,-21 20 32,19-20-64,1 20 64,-20-21 32,19 21-96,1-21 193,-20 1-33,19 0-192,-19 0 96,20 0-96,-19 19 32,17-19 64,-17-20-64,-1 19 160,18 1-224,-17 0 96,19 0 32,-20-21-32,-1 21 32,21 0 0,-20-20 0,0 20-64,-1-21 64,21 2 96,-40 18-192,41-19 96,-21 0-96,-2 0 128,2 0 0,1 0-64,-1-1-288,0 1 576,-2 0-384,3 0 96,-1-20-64,-20 20 64,20 0 0,0 0-32,-1-20 96,1 19-32,0-19-32,-20 21-64,20-2 96,0-19 32,-1 20-128,1-20 192,0 21-224,0-21 128,1 19-64,-3-19 128,2 20-64,0-20-64,1 20 32,17-20 32,-17 0 0,-1 0 96,20 19-224,-21-19 128,21 0 0,-20 0-64,19 21 0,1-21 64,-20 0-64,21 20 64,-23-20 0,2 0-32,21 0 32,-21 19-128,-2-19 192,3 0-192,19 0 64,-20 20 32,-1-20 128,1 0-192,20 19 64,-20-19 64,19 0-160,-19 0 192,0 0-96,19 0 32,-19 21-32,0-21 0,21 0-32,-23 0 160,23 0-192,-21 0 32,0 0 96,19 0-64,-19 0 96,20 0-160,-21 0 64,21 0 0,-20-21-64,21 21 160,-3 0-160,-18-19 128,21 19-32,-2-20-96,1 1 128,-1 19-64,1-20 0,0-1-64,-1 2 96,1 19-96,-20-20 96,19 0-64,1 1 32,-1-22-64,2 22 128,-1 19 32,-1-21-160,1 2 96,-1-1-64,1 0 0,0 0 32,-1 0 0,1 0 0,1 0 32,-3-19-160,3 19 320,-3 0-128,3 0-96,-1 0 32,-1-19 32,1 18-32,-20 2 128,19-2-160,1 2 64,-1-22-32,-19 22 97,21-1-97,-3-19 0,3-1 0,-1 20 32,-1-20-32,1 0 0,0 21 96,-21-21-128,21 0 32,1 1 0,-3-1 64,3 0-96,-3 0 64,-17 0-32,19 1-32,-1-1 0,21 0 96,-21 0-128,1-19 0,0 19 96,-1 0-32,-19 0 32,21 1-32,-3-1 0,3-20 0,-21 21-32,19-1 96,-19 0 0,20-20-64,-1 21 0,1-21 32,-20 21-64,19-21 64,1 20-64,1 1 32,-2-21 32,1 20-64,-20-20 0,19 20 32,1-19 0,-1 19 32,1-19-64,-20-1 96,19 20-64,1-19-64,1 19 96,-23-19-64,23-1 160,-21 20-128,0 0-32,-2 1 64,3-1 0,-21 20 128,20-20-320,0 0 128,0 2 32,0 17 0,-20-19 160,19 0-128,1 1 96,0-1-224,20 0 96,-21 1 32,1 19-256,0 0 480,-20 0-224,0 0-64,21 20 32,-21 0-32,0 0-320,0-19-865,20 19-994,-20 0-2465,0-20-6469</inkml:trace>
  <inkml:trace contextRef="#ctx0" brushRef="#br0" timeOffset="816.0463">9786 1033 2850,'-20'0'4773,"-1"0"-4005,1 0 1411,20 0 63,0-20-545,0 20-864,0 0-449,0 0 193,20 0-97,1 0-223,19 0-129,19-19-32,0 19-64,1-20-64,-21-1-256,21 21-289,-21-20-384,-19 20-961,0-19-1537,-20 19-2435</inkml:trace>
  <inkml:trace contextRef="#ctx0" brushRef="#br0" timeOffset="1031.0588">10043 953 3331,'-39'21'448,"39"-1"1218,0 19-481,0-20-256,0 2-321,19 19-191,1-21-129,20 21 96,-19-20 289,-3 20-353,2-20 161,-20-1 800,0 21 224,0-20-480,-20 1-224,-19-2-353,-1 1-287,1-1-65,-1-19-96,0 20-385,1 1-896,19-21-1570,0 0-4612</inkml:trace>
  <inkml:trace contextRef="#ctx0" brushRef="#br0" timeOffset="1356.0775">10381 1052 7879,'20'-39'-32,"-20"39"769,0-19 1088,0 19-1472,-20 0-674,20 0 161,0 19 224,0 1 353,0-1 287,0 22 353,-20 18-64,20 1-320,0-1-225,0 1-320,20-20 1,0 19-33,0-19-32,-1-20-801,1 19-2050,0-18-6918</inkml:trace>
  <inkml:trace contextRef="#ctx0" brushRef="#br0" timeOffset="1826.104">10719 1212 13773,'19'-20'1377,"-19"0"-1762,0 0 994,0 20-385,-19-20-608,19 20 160,-20 20 192,0 0 0,20 20 32,-20 0-32,20 19 64,0-18-32,20-2 32,0 0-32,19 1 96,-19-20-32,20 0 160,-1-1 256,-19-19 97,20 0-64,-1 0-65,-19-19-224,0-21-96,1 21 0,-1-22-128,-20 2 0,0-21-448,0 20-65,-20 1 193,-1-21 160,-19 40 64,1-19 256,-1 39-32,20-20-160,-19 20 0,19 20 64,0-1 32,0 1 32,20 0 129,0 20-1,20-20 0,0 19-96,20-19-128,-1 0 0,-19 0-352,20 1-737,-1-2-1506,-19-19-4035</inkml:trace>
  <inkml:trace contextRef="#ctx0" brushRef="#br0" timeOffset="2006.1146">11175 1311 11434,'20'41'417,"-20"-41"1569,20 19-257,-20-19-1024,20 20-545,-20-1-96,0 1-96,19 1-576,-19-2-1058,0 1-1986,20 0-2818</inkml:trace>
  <inkml:trace contextRef="#ctx0" brushRef="#br0" timeOffset="2279.1303">11373 875 12491,'20'-21'-288,"1"1"1089,-1 20 672,-2 20-512,3 1-256,19-2-193,-20 20-63,19 22-1,1-22-288,-20 21-128,-1-1 160,1 1-224,0-1-160,-20 1 0,0 0-128,-20 0-193,0-1-736,1-19-2595</inkml:trace>
  <inkml:trace contextRef="#ctx0" brushRef="#br0" timeOffset="5700.326">13576 815 12940,'-38'-40'-192,"-3"20"95,21 20 354,2-20-65,-3 20-256,1 0-32,-20 0 64,21 20 160,-21 19 320,20 1-127,0 20 31,1-1-96,19 1-128,19-21 64,1 22-31,0-22-1,20 1 128,19-20 0,-18-20-96,17 0 33,1 0-161,-18-20-32,19 0-32,-21 0 64,-19-19 32,0-1 0,-20 0-320,0 1 96,-20-2 32,0 2 64,-19 0 96,-21 18 32,1 1 32,18 1-64,-17 19-64,17 0-32,21 0 32,0 19 32,1 1 96,19 1 64,19 18-32,21-20 33,1 1-129,-3 21-96,23-22-321,-23-19-832,23 20-1890,-22-20-1954</inkml:trace>
  <inkml:trace contextRef="#ctx0" brushRef="#br0" timeOffset="5866.3355">13955 1033 12459,'20'19'225,"-20"2"191,18-1 1346,-18 0-1090,21-1-480,-21 1-96,0 0-63,20 0-1,-20 0-353,20 0-1472,-20 0-3044</inkml:trace>
  <inkml:trace contextRef="#ctx0" brushRef="#br0" timeOffset="6271.3586">14510 914 3171,'20'-39'9833,"-20"39"-9929,0-21 1217,0 21-769,-20 0-480,1 0 64,-1 0 32,-20 21 64,19 18-32,1-20 256,20 1-32,0 21-31,0-22-97,20 20 96,21-18 0,-21-1-32,19-20-64,1 20-96,-20-20-288,19 0-865,-19 0-1858,0 0-5701</inkml:trace>
  <inkml:trace contextRef="#ctx0" brushRef="#br0" timeOffset="6415.3669">14410 1013 13869,'0'0'-481,"21"0"1570,-1 0 96,0 0-928,19 0-257,1 0-481,0 0-1601,-1-19-2402</inkml:trace>
  <inkml:trace contextRef="#ctx0" brushRef="#br0" timeOffset="6668.3814">14848 655 14029,'0'0'-417,"20"0"1859,-20 0 223,0 21-928,20 18-449,-20 1 1,0-1-129,19 21-96,-19 0-96,0-21-192,20 21-257,-20-21-416,0 2-352,20-2-513,-20-19-1120,0 0-2083</inkml:trace>
  <inkml:trace contextRef="#ctx0" brushRef="#br0" timeOffset="6898.3945">15006 676 14541,'0'0'-384,"20"0"704,-20 19 1186,20 21-481,-20-20-449,20 40-224,-20-21-95,20 21-193,-20 0-128,19-1-449,-19-19-384,20 19-352,0-19-769,-20-20-993,0 0-2562</inkml:trace>
  <inkml:trace contextRef="#ctx0" brushRef="#br0" timeOffset="7193.4113">14927 655 14765,'-20'-39'-800,"40"19"127,0 20 1089,0-20-448,19 20 64,21 0-32,-21 20 0,21-20-32,-21 20-96,1 0-769,-19 20-256,-21-21 128,-21 21 865,1 0 449,0 0 415,-19-1 481,19-18-288,-20 18-416,40-20 127,0 22-127,20-21-193,0-1-64,21-19-256,-3 20-192,3-20-1025,-1 19-2371</inkml:trace>
  <inkml:trace contextRef="#ctx0" brushRef="#br0" timeOffset="7777.4446">13041 476 10954,'0'-39'160,"0"19"1153,-20 20-128,20 0-1313,-20 0-64,20 20 192,-20 0 160,1 40 225,-1-1 255,0 20-31,20 21-353,-20-1-128,20 0-64,20-19-64,0 19-192,19-19-769,21-1-1057,20-18-1377</inkml:trace>
  <inkml:trace contextRef="#ctx0" brushRef="#br0" timeOffset="8305.4748">15503 437 11306,'-20'-39'128,"20"39"737,0-21 480,0 21-127,0 21-354,20-2-351,-1 1 224,21 19-33,1 2-95,18-2-193,-19 21-160,-1 19 33,1-19-161,-1 19 32,-19 1-192,-20 0 32,0-22-416,0 22-609,-20-20-641,-19 0-2114,-1-1-7686</inkml:trace>
  <inkml:trace contextRef="#ctx0" brushRef="#br0" timeOffset="12884.7368">8911 6001 2114,'0'-20'2017,"0"20"-863,21 0 607,-21 0-223,0 0-353,0 0-224,0 0 256,0 0 32,0 0-32,0 0-256,0 0-128,0 0-96,0 0-321,0 0-160,0 0-224,0 0 160,0 20-96,0 0 65,0-1-1,0 21 160,0 0-64,0 0-63,0 0 95,0-1-256,0 1 0,0 0 32,0-21 0,0 2-32,0 18-32,20-19-64,-20-20-64,0 20-641,20-20-288,-20 0-641,0 0-1024,0 0-1186,0 0-4067</inkml:trace>
  <inkml:trace contextRef="#ctx0" brushRef="#br0" timeOffset="13908.7955">8873 6796 5797,'0'-20'1986,"0"20"-1954,0 0 1890,0-20 768,0 20-1152,0 0-577,0-20 64,0 20-193,-21 0-255,21 0-289,0 0-224,-20 0-192,0 0-64,2 0-64,-3 20 64,1 0 31,0 0 129,0 0-32,1 0 64,19 19-32,0 1 64,0 0-64,19-21 0,1 21 0,20-20-96,19 0 64,-18-20-64,18 0 64,-19 0 96,19 0 32,-19-20-96,-20 0 32,-1 0 32,1-19 0,-20 19 32,0-20 0,-20 20-32,1-19-32,-21 19 32,0-20 0,1 20 96,-22 20 97,23-20-193,-23 20 0,22 20-129,-1 0 33,1 0 0,39-20 0,0 20 96,0 0 128,19 19 129,21-39-1,1 20-160,-3 0 32,23-20-160,-22 0 160,1 20-352,-1-20 0,-19 0-256,0 0-449,0 0-769,0 0-1409,-1 0-1729</inkml:trace>
  <inkml:trace contextRef="#ctx0" brushRef="#br0" timeOffset="14263.8157">9328 6955 3971,'0'0'9001,"0"0"-8873,0 0 801,0 0 736,0 0-1312,0 19-289,0-19 224,0 20-32,21 0-128,-21 0-96,0 0 32,20 19-64,-20-18-128,0-2-416,0 2-898,20-2-1825,-20 1-4836</inkml:trace>
  <inkml:trace contextRef="#ctx0" brushRef="#br0" timeOffset="17039.9746">9011 3079 7591,'0'0'480,"-19"0"-672,19-20 897,-20 20-321,0 0-128,0 20-352,-1-20 128,3 20 192,-2 1 385,20-2 224,0 20 0,0-18-449,20-1-128,-2 0-256,3 0-96,19-20 128,-1 0 128,-19 0 129,20 0 127,-1-20 160,-19 0 193,0-21-160,-20 22-257,0-20-128,0 18-128,-20 1-32,-19-19-128,19 19-32,-20 20 0,1-20-64,-1 40-128,-1-20 64,3 20-129,17 19-351,21-19 63,-20 1 385,40-2 64,1 20-161,-1-18 161,-2-1-128,23-20 96,-1 20 127,-1-20 97,-19 0 32,20-20 161,-21 20 191,-19-20-64,0 20 225,0-21-33,0 2-255,-19-1-65,-1 1-32,-20-2-128,20 1-32,1 20-32,-21 0 32,20 0-64,-1 0-128,3 20 31,18 1 65,0-2-128,0 1-96,18-1-97,3-19 161,-1 21-96,20-21-97,-1 20 385,-19-20 96,0-20 0,0 20 65,-1-21 191,-19 21 32,0-19 0,-19-1 1,19 1-97,-40-2-256,20 1 32,-19 0-32,19 20-128,-20 0 64,1 20-32,19-20 31,-1 41-63,21-22 64,0 1 0,21-1 0,-1 2 96,-2-21-32,23 20 32,-1-20 64,-21 0 96,21 0 193,-40-20 223,20 20 1,0-21-129,-20 2-256,-20-1 193,0 1-193,0-2-160,0 21-64,-19-20-64,19 20 96,0 20-128,-1 1-33,3-2 33,18 1 32,0-1-640,0 2-706,39-21 673,-19 20-63,20-20-321,-1 0 384,-19-20 673,0 20 128,0-21 128,-20 21 32,0-19 96,0 19-320,-20 0-832,0 0-6311</inkml:trace>
  <inkml:trace contextRef="#ctx0" brushRef="#br0" timeOffset="18310.0472">8992 3178 10441,'-20'0'64,"20"0"-160,0 21 321,0-21 191,-20 20-448,20 0 32,20-20 96,-20 0 160,20 0 97,-20 0-97,19 0-256,1-20-128,-20 0-993,0-1-3043</inkml:trace>
  <inkml:trace contextRef="#ctx0" brushRef="#br0" timeOffset="25846.4783">12406 3338 3587,'0'-20'2466,"0"0"-1953,-20 20 1216,20-20 33,0 20-160,0 0-417,-20-19 0,20-1-160,0 20-257,-19-20-383,-1 20-353,0 0-288,-21 20 31,3-20-95,-3 39 0,-18 1 64,19 0 63,1 0 33,-1-1 128,20 21 32,20-1 0,0-19-64,0 19 64,40-18 32,-1-2-96,1 1 0,19-20 32,22 0 128,-22-20 0,0 0 128,1 0 1,-1-20 63,1-20-96,-21 20-128,1-19 32,-19-21-32,-3 20 32,-18 0-32,-18-19-96,-3 19-96,-19 0 32,-19 1 0,-1 19 32,-19 0 32,0 20 64,20 0-64,-22 20-64,42 0-32,-1 0-32,20-1 64,20 1 32,0 20 224,40-20 224,0 19-32,19-19-63,0 1-193,2-2 0,-2 1 0,1-20-64,-21 20-32,21-20-160,-21 0-353,-19 0-992,0 0-2499</inkml:trace>
  <inkml:trace contextRef="#ctx0" brushRef="#br0" timeOffset="26098.4927">12843 3735 6534,'20'40'2306,"-20"-20"-1890,0 0 1634,0 0-448,0-1-1250,0 2-288,0-2-32,0 1-192,0 0-737,0-20-1057,0 20-544,19-20-3011</inkml:trace>
  <inkml:trace contextRef="#ctx0" brushRef="#br0" timeOffset="26307.5047">13080 3497 13292,'20'0'352,"-20"0"-640,0 0 512,0 0-448,0 0-1505,0 20-2724</inkml:trace>
  <inkml:trace contextRef="#ctx0" brushRef="#br0" timeOffset="26450.5128">13141 3735 13004,'0'20'-288,"0"-20"608,0 0 1281,0 0-1344,0 0-802,20 0-1313,-20 0-2882</inkml:trace>
  <inkml:trace contextRef="#ctx0" brushRef="#br0" timeOffset="26682.5261">13378 3536 13196,'20'-19'1505,"-20"19"-1729,20 0 2498,0 0-1345,1 0-769,-3 0-64,2 0-160,21 0 0,-21 0-544,-2 0-1154,-18 0-1985,20 0-2595</inkml:trace>
  <inkml:trace contextRef="#ctx0" brushRef="#br0" timeOffset="26819.5339">13438 3655 8808,'0'21'224,"21"-1"1570,-3-20 288,2 0-1025,0 0-705,1 0-768,17 0-1698,-18 0-4901</inkml:trace>
  <inkml:trace contextRef="#ctx0" brushRef="#br0" timeOffset="27584.5777">14113 3378 10570,'20'-20'576,"-20"0"-576,-20 20 1602,20-20-513,-20 20-1089,20 0-257,-19 0-127,-1 0 224,-20 20 96,19 0 32,3 20 32,-2-1 64,-1 1-32,1 19 32,20-18-32,20-2 96,21 21 0,-23-21 64,43-19-160,-2 0-32,1 0 0,-21-20 32,21 0 65,-1 0 31,-18-20 64,-3 0-32,3-19 96,-1-2 32,-40 2-191,0 0-1,0-2-160,-20 2-321,-20-21-63,-1 40 192,-18-19 320,0 19 288,-1 20 64,-19 0-223,20 0-161,-1 20 0,39 0-128,3-1 63,18 21 130,18-20 383,23 20-64,18-21-63,1 1-225,-1 1-160,20-2-64,-18-19-385,-23 0-640,23 20-1345,-21-20-3011</inkml:trace>
  <inkml:trace contextRef="#ctx0" brushRef="#br0" timeOffset="27808.5904">14728 3655 5701,'20'41'8712,"-20"-22"-8167,21 1 800,-21 20-192,0-20-993,0 20-160,-21 0-352,21-21-993,0 1-1186,0 0-3971</inkml:trace>
  <inkml:trace contextRef="#ctx0" brushRef="#br0" timeOffset="28247.6154">15186 3616 3427,'0'20'8712,"0"-20"-8904,18 0 1761,2 0 481,0-20-1153,1 20-320,19 0-257,-1 0-256,-19 0-256,20 0-737,-1 0-1601,-19 0-2884</inkml:trace>
  <inkml:trace contextRef="#ctx0" brushRef="#br0" timeOffset="28766.6453">16058 3278 8167,'41'0'-96,"-41"0"2178,20 20 192,-20 0-1185,0 20-576,0 0-129,0-1-32,-20 1-159,-21 19-97,1 1-513,1-20 1,-1 0 160,1-1 256,-1-39 0,0 20 0,21-20-96,-1-20-417,0 20-800,20-39-193,-20 18 514,20-18-97,20 19 448,0 1 609,0-2 352,19 21 513,-19-20 865,39 20-33,-19 20-288,1 1-191,17-2-418,-17 1-127,18 0-225,-19-1-416,-20 2-64,-1-1-640,1 19-1410,0-19-2531</inkml:trace>
  <inkml:trace contextRef="#ctx0" brushRef="#br0" timeOffset="30678.7547">17468 3059 8231,'-20'-19'1762,"20"-1"-2114,-19 0 1120,19 0-479,-20 20-321,0-20-32,-1 20 32,-17-20 64,18 20 416,-21 20-128,21-20 33,-19 20 127,19 20-256,-20-20-160,40 19-64,0-19 32,0 1 0,20-2 225,0-19-1,20 0 64,-21 0 97,21 0-129,1-19-96,-3-22-96,3 21 0,-21 1 64,-1-21-32,-19 0-31,0 1-1,0-1 0,-19-21-160,-1 23-128,0-23-129,-1 22 129,1 0 320,2 18-128,18 21-32,-20 0-64,-1 0 32,1 40 128,0-20 32,20 40 32,0-20 0,20 19-32,0-19 1,1 0-65,17 19 64,3-19-160,-21-1-129,19 1-31,1-19-160,-20-2-609,0 1-737,-1-1-1152,1-19-5318</inkml:trace>
  <inkml:trace contextRef="#ctx0" brushRef="#br0" timeOffset="31189.7839">16793 3378 128,'0'0'32,"0"0"-64,0 0 832,0 0 450,0 0-65,0 0 32,0 0 256,0 0-95,0 0-129,0 0-320,0 0-1,0 0-223,0 0-224,0 0 191,0 0 65,20 0 0,-20 20 31,19-20-63,21 0-225,21 0-255,-2 0-129,40 0-32,-20 0 0,40 0-32,-19 0-32,-1 0-64,20 0-128,-20 0-449,1 0-480,-21 0 32,-19 0-256,-21 0-673,1 0-160,-20 0-1666</inkml:trace>
  <inkml:trace contextRef="#ctx0" brushRef="#br0" timeOffset="31761.8165">17051 3795 11370,'-59'0'-416,"39"0"768,-1 20 705,21-20-704,-18 20-225,-2-1-64,0 21 64,20-20 32,0 20-64,0 0-160,0-21 64,20 22-32,-20-22-64,20-19 128,-2 20 224,23-20 129,-21-20-33,0 20-128,-1-40-160,1 20-160,0-39-32,0 19-224,-20 1-97,0-21 1,0 0-449,-20 1-224,20 18 961,-20-18 416,0 40 513,1-2 160,-1 21-449,20 0-160,-20 0-192,20 21 257,-20-2 319,20 21-95,0 0-96,20 19-1,-20-19-224,20 0-64,19-1 1,1 1-65,-20 0-96,19 0-32,-19-20-320,0-1-161,0 1-416,0 1-832,-1-21-1282,-19 0-1313</inkml:trace>
  <inkml:trace contextRef="#ctx0" brushRef="#br0" timeOffset="32307.8479">17468 3775 4772,'0'-20'4100,"0"20"-4516,0-20 1793,0 20 513,0-20-1122,-20 20-319,20 0-257,-19 0-160,19 0 0,-20 0 64,0 20 96,20 20 97,-21-20 63,21 20-32,0 0-64,0-1 1,21 1-65,-1-20-128,19 0-96,1-1-96,0 1-96,-1-20-97,1 0 161,-1-20 32,-19 20 128,20-19-64,-19-21 0,-21 20-64,0-20 64,0 0-64,-21 1-97,1-1-127,-20 20-160,1-20 415,-21 21 226,21 19 191,-1 0 160,1 0-191,-1 0-65,19 39-64,21-19 192,0 0 65,0 0 31,21 20 1,19-21-161,-1 2-192,1-2-224,-1 1-225,1-20-832,0 20-2690</inkml:trace>
  <inkml:trace contextRef="#ctx0" brushRef="#br0" timeOffset="32497.8587">17945 3934 15983,'19'40'224,"-19"-20"448,0-1 962,0 22-1186,0-22-512,0 1-640,0 19-577,0-18-1666,0-21-5701</inkml:trace>
  <inkml:trace contextRef="#ctx0" brushRef="#br0" timeOffset="33202.899">18559 3178 11723,'0'0'256,"0"0"384,0 0 1282,40 21-961,1-21-673,-2 0-159,21 20 63,-1-20 0,1 0-96,-21 0-160,1 0-320,-19 0-257,-3 0-704,2 0-1250,-20 0 257,-20 0 544,2 0 161,-23 0 1280,21 20 353,-19 0 801,19-1 993,0 1-705,0 20-288,20 0-33,0-20-95,0 19-224,20 1-129,0 0 0,0-21-96,-1 1-128,1 20-64,-20-20 65,0-20 479,-20 20 609,1-20-224,-21 19-512,0-19-225,1 21-160,-21-21-32,21 0-128,-2 0-96,21 20-673,0-20-1538,20 0-2017</inkml:trace>
  <inkml:trace contextRef="#ctx0" brushRef="#br0" timeOffset="33656.9249">19354 3239 6790,'19'-20'-224,"-19"0"704,20 20 1794,-20 0-992,0-21-257,0 21-193,0 21 193,0-1-128,0 0-352,-20 19-97,20 1-32,-19 20-223,-1-1 95,0 1-128,20-1-32,0-19-128,0 19 32,0-18-64,20-2-480,0-19-1154,19 0-928,-19 0-1794</inkml:trace>
  <inkml:trace contextRef="#ctx0" brushRef="#br0" timeOffset="34118.9515">19771 3437 11787,'19'-39'2018,"-19"19"-3172,0 0 1859,-19 20-577,-1 0-480,0 20 160,0 0 160,0 19 64,1 1 32,19 19 96,0-18-32,0 18-128,39-19-96,-19-1-96,20-19 96,-1 20-32,2-40 96,17 20 32,-17-20 96,-2 0 64,1-20 128,0 0 96,-21-20-191,-19 21 31,0-22-96,0 2-448,-19-21-449,-1 21 160,-20-1 353,1 0 160,-22 20 320,3 1 289,17 19-65,-18 0-31,19 19-33,20 1-96,20 20 193,0-20 95,0 19-95,40-19-1,0 20-224,-1-20-224,22 0-128,-2-1-224,20 2-449,-19-21-1793,-21 0-3908</inkml:trace>
  <inkml:trace contextRef="#ctx0" brushRef="#br0" timeOffset="34357.9649">20387 3676 11979,'0'39'1729,"0"-19"-1600,0 0 1440,0 0-224,0 20-1088,0-20-161,0-1-64,0 2-353,0-2-768,19 1-1057,1 0-2498</inkml:trace>
  <inkml:trace contextRef="#ctx0" brushRef="#br0" timeOffset="34702.9849">20466 3199 11787,'39'0'-64,"-19"20"1793,20 20-127,-1-21-353,1 21-256,1 20-192,18-21-33,-1 21 1,-17-20-449,-1 20-256,-1-21 1,-19 21-65,0-21 0,-20 21-33,-20-20-191,-20-1-256,1 21-481,-1-20-1377,1 0-3940</inkml:trace>
  <inkml:trace contextRef="#ctx0" brushRef="#br1" timeOffset="41887.3955">16634 2583 1153,'0'0'608,"0"0"994,0 0 287,20 0-351,-20 0-481,0 0-224,20 0-97,0 0-95,-20 0-128,20 0-161,-1 0-64,-19 0-64,20 0 1,-20 0-33,0 0-96,0 0-96,0 0 0,0 0 0,0 0 0,0 0 160,0 0-64,0 0 0,0 0 32,0 0 129,0 0-1,0 0 64,0 0 0,0 0 1,0 0 95,0 0-192,0 0 0,20 0-127,-20 0-1,0 0-64,0-20 32,0 20-64,20 0-32,0 0 64,-1 0-32,21 0-32,1 0 0,-3 0 32,23 0-32,-2 0 32,1-20-32,19 20 0,-20 20-32,20-20 32,2 0 32,-22 0 0,40 20 32,-20-20 0,0 0-32,22 19 0,-22-19-32,0 20 32,0-20 0,-18 21 0,-2-21 32,-19 0 0,-1 19-64,-19-19 64,0 0-32,-20 0 32,0 0 32,0 0-224,0 0-705,-20 0-1089,0 0-2146</inkml:trace>
  <inkml:trace contextRef="#ctx0" brushRef="#br1" timeOffset="42378.4235">16733 2622 512,'0'-20'416,"0"20"1698,0 0 193,0 0-674,0 0-320,0 0 97,0 0-161,0 0-544,0 0-129,0 20 129,0 1-353,0-2-256,0 21-32,-19-21-64,19 22-64,0-21-128,0 18-705,19-17-1377,1-1-1506</inkml:trace>
  <inkml:trace contextRef="#ctx0" brushRef="#br1" timeOffset="42775.4466">18144 2662 672,'18'0'9801,"-18"20"-9993,0-20 1538,0 20 127,0-1-961,20 2-383,-20-1-65,0 19 288,0-20-224,21 2-128,-21-1 0,0 0-96,0 0-256,0-20-1186,0 20-1505,0-20-4132</inkml:trace>
  <inkml:trace contextRef="#ctx0" brushRef="#br1" timeOffset="43236.4729">17666 2543 4804,'-20'0'1409,"20"0"321,0 20 544,0-20-288,0 0-384,0-20-738,20 20-159,20-20-257,-1 0-191,42 0-161,18-19 32,0-1 192,21-19 129,-3 19-1,3 0 225,-1 0-417,-20 0 0,-19 21-192,-20-1-192,-21 0-801,-19 0-640,-20 20-2980</inkml:trace>
  <inkml:trace contextRef="#ctx0" brushRef="#br1" timeOffset="45601.6082">19513 1271 8391,'-21'-19'673,"3"-1"-449,18 0 801,0 0-32,0 0-640,18 0-161,3 20 480,19-20 578,-1 20-450,21 0-415,-1 0-289,1 0-96,-21 40-32,2 0-32,-3 0-257,3 19-31,-41 1 192,0 20 224,0-21-64,0 1 128,-41-21 64,23 1 64,-23-20-31,21-20-65,-19 20 0,-1-20-32,20-20-128,0 0 64,1 0-128,-1-20 96,20 21-64,0-1-96,0-1 64,39 2 64,-19 19 64,20-20-64,-1 20 0,1 0-64,19 20-224,-18-1-705,-1-19-769,-1 21-224,-19-1 225,0-1-930,0 1-2946</inkml:trace>
  <inkml:trace contextRef="#ctx0" brushRef="#br1" timeOffset="45920.6262">19235 1887 12908,'-40'21'-385,"40"-21"898,20 0 416,-20 0-257,40 0-511,-1 0-129,40 0 192,2-21 256,-2 21-352,40 0 32,0 0 65,-1-19-1,2 19-32,-21 0-384,-20 0-449,2 0-159,-43 0-2179,3 0-2274</inkml:trace>
  <inkml:trace contextRef="#ctx0" brushRef="#br1" timeOffset="46374.6523">19413 2126 12908,'0'0'-865,"0"0"865,21 0 1089,-1 20-833,0 0-160,19-1-64,-19 1 96,0 20-96,19 1 0,-19-3-64,-20 23-64,0-22 64,0-19 64,-20 19 193,-19-19 415,-1-20-31,19 0-129,-17 0-192,-3 0-127,21-20-97,0 1-192,20-1 31,0-20-127,0 40-128,40-19 160,-19-2 64,37 21 96,-17 0 64,-1 0-64,19 21 32,-19-21-32,-21 19-737,21-19-1249,-20 20-1730</inkml:trace>
  <inkml:trace contextRef="#ctx0" brushRef="#br1" timeOffset="46892.682">20009 2265 11947,'0'-40'2114,"0"40"-2787,-20-20 1570,1 20-769,-1 0-416,0 0-193,-1 20 1,1 0 320,2 21 64,18-22-32,0 21 160,18 0 64,2-21-32,1 21 64,19-20-96,-1-1 64,1 1 0,-1 0 128,1-20 1,0 0 63,-1 0-96,-19-20-32,0 0-32,1 1-32,-21-21-96,0 20-160,-21-20-192,1 0-481,-20 21-160,1-21 737,-1 20 288,-19 0 128,-1 20 321,1 0 95,18 0-160,23 20-255,-2 0 127,20-20 32,20 40-32,-2-21 1,23 2-1,-1-21-96,-1 19-128,1 2-128,19-21-224,-19 19-128,-1-19-1026,-19 0-1601,0 0-1633</inkml:trace>
  <inkml:trace contextRef="#ctx0" brushRef="#br1" timeOffset="47730.7288">20466 2523 11755,'20'0'896,"-20"20"-607,0-20 2113,0 20-1121,0 0-992,0-1-225,0-19-128,0 20-545,19 1-993,-19-2-1793,0-19-1986</inkml:trace>
  <inkml:trace contextRef="#ctx0" brushRef="#br1" timeOffset="47889.7388">20505 2364 14285,'20'0'-5317,"-20"-19"4228,0 19 1121</inkml:trace>
  <inkml:trace contextRef="#ctx0" brushRef="#br1" timeOffset="48450.7708">20466 2404 1825,'0'-19'-96,"0"19"1313,0 0-800,0 0-97,20 0 865,-20 0 417,0 0-97,0 0-608,0 0 0,0 0 384,0 19-32,0-19 0,0 20-256,0 0-96,0 0-224,19-1-129,-19 1-320,0 20-127,20-20-65,-20 0 0,0-1 0,20 1-32,-20 1-96,0-2-193,0 1-415,0 0-417,0-20-1538,0 0-4996</inkml:trace>
  <inkml:trace contextRef="#ctx0" brushRef="#br1" timeOffset="56727.2445">20545 1529 2562,'0'0'1666,"0"0"640,0 0-801,0 0-672,0 0-417,0 0 1,0 0 63,0 0-128,0 0-191,0 0-97,0 0 96,0 0 64,0 0 160,0 0 289,0 0-32,20 0-129,-20 0-192,20 0-127,-1 0-1,21-19-160,-20-1 0,19 20 0,22-20 0,-23 1-32,23-2 0,-22 21 0,21-20 0,-21 20-96,1 0-321,-20 0-896,1-19-993,-21 19-1409</inkml:trace>
  <inkml:trace contextRef="#ctx0" brushRef="#br1" timeOffset="57131.2675">20664 1311 4868,'21'0'3299,"-21"-20"-3299,18 20 1602,-18 0-545,0 0-833,0-20-769,0 20 33,-18 20 480,-3 0 32,-19 0 0,20 20 0,-19-1 0,19 2 0,-20-2 0,40 0 0,-19-18 0,19 18 128,0-19 320,19 0 161,1 0 32,0 0-65,20 0-320,-21-1-352,21-19-1153,1 20-1634,-3 0-5156</inkml:trace>
  <inkml:trace contextRef="#ctx0" brushRef="#br1" timeOffset="58328.3362">16158 2503 3331,'-21'0'640,"21"0"-480,0 0 513,0 0 192,0 0-385,0 0-384,0 0 385,0 0 416,0 0-32,0 0 63,0 0 129,0 0-256,0 0 32,21 20-224,-21-20-65,20 20-96,0-20 1,0 20 31,-1 0-95,1-1-161,20 22-128,-20-22 0,-1 21-64,1-21-64,0 2 128,0-1-96,1 0-96,-3-20-224,-18 19-257,20-19-384,-20 0-1089,0 0-864,0 0-3877</inkml:trace>
  <inkml:trace contextRef="#ctx0" brushRef="#br1" timeOffset="58682.3564">16297 2762 3171,'0'0'544,"0"0"769,20 20 225,-20-20-225,19 0-608,-19 19-129,20 0 353,-20 2-64,20-21-128,-20 20-129,20-20 97,-20 0-97,21 20-31,-21-20-129,0 0 1,0 0-33,18 0-128,-18-20-159,20 0-1,-20 20-96,0-21-64,20 2-321,-20 0-287,0-21-1346,0 19-3748</inkml:trace>
  <inkml:trace contextRef="#ctx0" brushRef="#br1" timeOffset="86478.9457">16773 4431 640,'0'0'481,"0"0"608,0 0 160,0 0-641,0 0-544,0 0-96,0 0 64,0 0 0,0 0-64,0 0 64,0 0 257,0 0 255,0 0-31,0 0 223,0 0 418,0 0-97,0 0-161,0 0-31,0 0-256,0 0-257,-20 0-128,20 0 65,0 0 31,0 0-32,0 0 32,0 0 1,0 0-161,20 0 96,-20 0 0,0 0-95,20 0 31,-20 0 64,20 0-96,-1 0-64,1 0 96,21 0-31,-21 0-1,18 0-64,3 0 0,18 0-64,-19-20 0,0 20 64,-1 0-96,21 0 0,-21 0 0,2 0 0,-3 0-32,3 0 32,-1 0-64,-1 0 128,1 0-64,19 0 32,-19 0 0,-1 20-32,21-20-32,-21 0 64,2 0-32,19 0 0,-1 0 32,0 0 0,21 0-32,-21 0 0,20 0 32,0 0-64,-18 0 32,-2 0-96,20 0 96,2 0 0,-2 0 0,0 0 0,20 0 0,0 0 32,0 0 0,21 0 0,-1 20 0,-20-20-64,21 0 128,-1 0-96,-1 0 0,21 0 32,1 20 0,-2-20 0,-19 0 64,21 0 33,-21 19 191,-1-19-32,-19 20-256,-18-20-96,-22 0 0,0 20-96,-19-20-321,0 0-159,-1 0-65,-19 0-384,0 20-1089,-20-20-3267</inkml:trace>
  <inkml:trace contextRef="#ctx0" brushRef="#br1" timeOffset="92142.2701">9071 3099 672,'0'0'2146,"0"0"-96,0 0-352,0-20-161,0 20-63,0 0-129,-20 0-384,20 0-160,-20 0-97,0 0-416,1 0-256,-1 0-32,0 0-32,20 20-128,-20 1 32,20-2 32,-21-19 32,21 20 0,21-1 96,-1 2 0,-20-1 64,20 0-32,0-20 32,-1 0 32,1 0 33,0 0 159,0 0-32,-20 0 96,20-20 1,-20 0-97,0-1-128,0 2-64,0-1-64,-20 1-160,0-2-64,0 21 0,0 0-32,-19 0-1,19 21 97,0-2-32,-1 1 128,21-1-32,0 2 0,0-21 32,21 20 160,-1 0-32,0-20 64,0 0 1,-1 0 31,1 0-32,-20 0 96,20-20 0,-20 20 33,0 0-65,0-20-128,-20 20-224,0 0-64,1-21 31,-1 21-63,20 21 64,-20-21 32,20 0 0,-20 20-64,20-20-65,0 0 97,20 0 32,-20 20 96,20-20 0,-20 0 32,0 0 0,0 0 0,0 0 64,0 0-32,0 0-64,0 0-480,0 0-417,0 0-481,0 0-319,0 0-2819</inkml:trace>
  <inkml:trace contextRef="#ctx0" brushRef="#br1" timeOffset="94320.3947">9825 2166 544,'0'0'609,"0"0"832,0-20 577,0 20-865,0 20-320,0-20 128,0 0 128,0 0-192,0 0-289,0 0-127,0 0 127,0 0-63,0 0-129,0 0-224,0 19-64,0-19-96,0 0-32,-19 0 64,19 0-64,0 0 0,0 20-32,0-20-32,-20 20-64,20 0-64,-20 0 32,20 1-32,0-21-32,-21 19 95,21 0 33,-20-19-160,20 21 128,0-21 96,-18 19 0,18-19-160,-20 21 128,20-21 32,-21 19 32,1 1 0,20-20 0,-20 20 32,20 0 0,-19-20-32,-1 19 0,20 1 0,-20 0 0,20-20-32,-20 20 0,20-20 32,0 20 32,-20 0 32,20-20 128,-19 19 64,19-19-64,-20 20-64,20 1-31,-20-21-33,20 19-64,-20 1 0,20 0 0,-20-20 32,20 19-32,-21 2 32,21-1-32,-18 0 96,18-1-160,-20-19 32,20 19 32,-20 2-32,20-21 32,0 20-64,-21-20 32,21 20 32,0-20-193,-20 20-95,20-20 160,-18 20 64,18-1 64,-21-19 0,1 20 0,20 0 0,-20 0 0,0 0 0,20 0-32,-19-1 64,19-19-64,0 20 32,-20 0-32,20-20 96,0 21-64,-20-21 0,20 19 64,0-19-32,-20 20 0,20-1 0,-20-19 0,20 0-32,-19 21 0,19-21 0,0 20 0,0-20 0,-20 0 0,20 0-32,0 20-64,-20-20-160,20 20-65,0-20-63,0 0 256,0 0 64,-20 19 128,20-19-32,0 0-32,0 0 32,0 20-64,-20-20 32,20 0 0,0 0-32,0 0-32,0 0-64,0 0-257,0 0 65,0 0 96,0 0 160,0 20-64,0-20-289,0 0-1440,0 0-4325</inkml:trace>
  <inkml:trace contextRef="#ctx0" brushRef="#br1" timeOffset="96961.5457">9825 2185 1921,'0'0'1057,"0"0"641,0 0-129,0 0-768,0 0-320,0 0 351,-19 20-287,19-20-481,-20 0 0,20 20 0,0-20 0,-20 20-96,-1 0 160,21 1 32,-20-2-31,2 0-65,-2 2 32,20-2-32,-21 2-32,1-2 0,0 1-32,1 0 32,-1 0-32,0-1 0,0 21 64,0-20-128,1 0 160,-1 19-64,20-19 192,-20 1-32,0-2-128,20 1 65,-20 0 31,-1-1 32,21 2-128,-18-1 0,18-20 0,-20 20 64,20-1 32,-20 0-96,-1 2-32,1-21-32,20 20 64,-18 0-31,-3 0 63,21 0-32,-20-20 0,0 19 32,20 1-32,-20 0-32,20-20 0,-19 20 0,19 0 0,-20-20-32,20 20 64,-20-1 32,20-19 0,-20 20-64,20-20-32,-20 20 0,20-20-32,-19 21 64,-1-21-32,20 19 0,0 1 0,-20-20 0,20 19-32,-20-19-64,20 0 96,0 21 0,-20-21 0,20 20 0,0-20 0,-19 20 64,19-20-64,0 20-64,-20-20-64,20 0 0,0 19-64,-20-19-32,20 0 127,0 0 1,0 20 96,-20-20 0,20 0 32,0 0-32,0 20-32,-21-20 32,21 0 32,0 20-64,0-20 0,-18 0-64,18 0 160,0 20-64,0-20-64,0 0 128,0 0 0,-20 20 0,20-20 32,0 0 193,0 0-97,-21 20-64,21-20-32,0 19-96,0-19 0,0 0 0,-20 0 0,20 0 64,0 20 0,0-20-32,0 0 0,-20 20-32,20-20-32,0 20 0,-18-20 32,18 20-64,0 0 96,-21-1 0,21-19-32,-20 20 0,20-20 32,0 21-32,-20-21 0,20 19-64,0-19 32,-20 20-32,20 0 32,-19-20 32,19 19-32,0-19 0,-20 21-32,20-21-192,0 20 64,-20-1 95,20-19 97,-20 20-32,20-20 32,-20 20 0,20 0 32,-20-20-64,20 20 0,0-20 32,-19 20 0,19-20 0,0 20 0,-20-20 0,20 19 0,0-19 32,-20 21-32,20-21-32,-21 19 0,21 1 0,0-20 0,-20 20-96,20 0 32,0-20-32,-18 20 0,18-20-128,-20 20 63,20-1 97,-21-19 32,21 20 128,-20-20-32,20 21 64,-20-21-96,20 19 33,0-19-66,0 0 33,-19 20 33,19-20-33,0 20-33,-20-20 33,20 0 33,-20 19-66,20 2 98,-20-21 63,0 19 128,20 1-32,-19-20-32,-1 20-128,20-20 0,-20 20-32,0 0 129,20-20-33,-20 20-64,20-20 32,-19 19-32,19 2-64,-20-21 0,20 19 0,-20-19-32,20 21 32,0-21 0,0 19 0,-20-19 0,20 0 32,0 20 0,-21-20-32,21 20 192,0-20 0,0 20-128,-18-20 0,18 0-32,0 20 1,-20-20-33,20 20-33,-20-20 1,20 19 0,0-19 32,-21 20 32,21-20-64,0 20 64,-20 0-32,20-20 0,-18 20-96,18-20 64,-21 20-32,21-20 64,-20 19 0,20-19-32,0 21 32,-20-21 0,20 19-32,0 1 64,-20-20 0,20 20-32,0-20 0,-19 19 32,19-19-32,0 21 32,-20-21-32,20 20 0,-20-20 32,20 19-32,-20-19 0,20 21-32,0-21-32,-20 19 96,20-19-64,0 0 32,-20 21 32,20-21-32,0 0 64,-19 20-32,19-20-64,0 0-192,0 19-96,0-19-513,0 0-640,0 0-1346</inkml:trace>
  <inkml:trace contextRef="#ctx0" brushRef="#br1" timeOffset="97904.5997">9707 2345 1089,'0'0'1601,"0"0"-544,18 0-737,-18 0 161,0 0 768,0 0-480,0 0-225,20 0-31,-20-21 255,21 21-95,-21-19-160,20 0-129,-20-2 160,20-19-127,-1 20 31,21-19 257,-20-1 0,19 0 191,1 1-95,0 19-96,-21-20-289,21 20-384,-20 20-128,-20-20-320,21 20-994,-21 0-1696,0 0-2179</inkml:trace>
  <inkml:trace contextRef="#ctx0" brushRef="#br1" timeOffset="99081.6671">9011 3120 6502,'-19'0'-353,"-1"0"-31,0 0 384,0 19 192,-1 1-192,3-1-32,18 2 224,0-1 417,0 0-385,18 0-416,3-1-32,-1 1 224,20-20 0,-1 0 32,-19 0 256,20-20 32,-21 20-31,1-19 287,0-1 481,-20 0 64,0 0-288,0-1-256,-20 2-545,-19-1-257,-1 1 1,0-2 96,1 1 192,-1 20 96,19 0-32,3 0-320,-2 0 0,-1 0-64,21 20-225,0-20 161,0 21 320,21-2 160,-1 1 96,-2-1-320,3 2 32,-1-1-64,20-20-32,-21 20 64,1-20 64,0 0 320,-20 0 289,20-20 320,-20 20-96,0-20-289,0-1-224,0 2-224,0-1-31,-20-20-33,0 20-32,0 0-65,1 1-127,-1-1 128,0 20-192,-21 20 0,23-1 32,-2 1-65,20 0 97,0 20 160,0-20 32,20 20 96,-2-20-128,3 0-192,19 0-321,-1-1 193,-19-19 320,0 0 224,0 0 129,0 0 63,-20-19-160,0-1-64,0 0-64,-20 0-128,20 20 32,-40-21 0,20-18 0,-19 39-96,-1-19 32,19-2 32,-17 21 64,17 0-64,21 21 32,0-2 96,0 1 64,0-1 129,21-19 95,-1 21 32,-2-1-352,23-20-128,-21 0 0,0 0 32,-1 0 96,1 0-288,-20 0-128,0 0-1122,0 0-3971</inkml:trace>
  <inkml:trace contextRef="#ctx0" brushRef="#br1" timeOffset="103262.9059">7919 4729 3235,'0'0'-64,"0"0"320,-20 0 1153,20 20-640,0-20-705,0 0-32,0 0 288,0 0 353,0 0 416,0 0-160,0 0-385,0 0 129,0 0-65,0 0-191,0 0-1,0 0-320,-19 19-96,19-19 32,-20 21 32,0-2 65,0 2 31,0 18 96,0-19-160,-19 20 128,19-20-32,0 19-224,-19-19-32,19 20 64,20-20 0,-21-20 0,1 20-384,20 0-1410,-20-20-1633</inkml:trace>
  <inkml:trace contextRef="#ctx0" brushRef="#br2" timeOffset="110029.2931">16714 2543 7655,'0'-20'256,"0"0"897,-20 20 385,20 0-834,0 0-576,0 0-96,0 0-128,0 0 192,0 0 321,0 20-1,20-20 97,-20 20 63,0 0-31,0 0-33,0-1 33,0 22-193,0-2-160,0 0-96,0 22-32,0-23 64,0 23-31,0-2 287,0 1-192,0 19 0,0-19-96,0 0 33,0 19-33,0 1-32,-20-1 32,20 20 32,0-19-32,0 0 64,0-21 128,-20 21-63,20-21-65,0 1 0,0-1 0,-20-18 32,20 18-64,0 0-64,0-19-96,-20 20 193,20-1-129,0-19-32,0-20 0,0 20-32,20-20 32,-20 0 32,0-20-64,0 0 64,0 0-32,0 19 64,0-19-64,0 0 32,0 0 0,0 0 0,0 0-32,0 0 0,0 20 0,0-20-96,0 0 160,0 0 96,20 0-32,-20 0 32,0 0-32,20 0-96,-20 0-32,20 0 64,-20 20-128,0-20 96,19 0-32,1 0 32,0 0 128,0 0-127,0 0 31,-1 0 64,1 0-192,0 0 128,1 0-64,-1-20 32,0 20 0,-2 0-64,23 0 96,-21-20-64,0 20-32,-1 0 0,1 0 160,0 0-192,0-19-32,19 19 96,-19 0 0,20 0-32,-1 0 0,1-20 32,1 20-161,-3 0 129,23-20-96,-2 20 128,-19 0 96,19 0-160,20 0 96,-18 0-32,-2 0 32,1 20-32,19-20 64,-20 20-128,20-20 64,2 0 0,18 19 0,-20-19 32,0 20-64,0-20 129,0 20-162,22-20 130,-22 20-98,0-20 1,0 20 97,0-20-98,20 20 98,-18-20-194,-2 19 129,0-19-128,0 21 0,20-21-32,-18 19 32,18-19-32,-20 0 64,0 0-32,21 0 160,-1 20-32,-20-20 0,20 0 32,-18 0-32,-2 0 32,-20 0-128,20 0 128,-19 0-32,19 20 0,-20-20-32,2 0 0,-2 0-129,20 0 33,-19 0 32,-1 0 32,2 0 32,-3 0 96,-17 0-128,-2 0 192,21 0-32,-40 0-64,19 0 0,-19 0 32,0 0 0,0 0-96,-20 0 32,19 0-64,-19 0 64,0 0 0,0 0 0,0 0-96,0 0 128,0 0 32,0 0-64,20 0-64,-20 0 96,0 0 64,0 0 65,0 0-33,0 0 96,0-20-128,0 0 0,0 1-32,0-21 128,20 0-96,-20 0-64,0-19 33,0-1-65,0-19-97,-20 19 129,20-39 33,0 19-65,0 1 0,0-21-65,0 1-63,0 0-128,0 19 192,0-19-32,0-1-32,0 21-32,0 0 192,0 19-32,0 0 0,0 0-32,0 1-64,0-1-129,0 21 225,0-1-160,0 0 128,0 0-32,0 21 96,0-1 32,0 0-64,0 20 64,-20-21-32,20 21 96,0-19-256,0 19 128,-19-20 32,19 20-32,0 0 0,0 0-32,-20-20 32,0 20-32,0 0 0,0 0-64,-19 0 64,19 0 0,-20 0 128,1 0-256,-22 0 224,2 0-64,-1 0-64,-19-19 64,0 19 64,0 0-96,0 0 0,-2-21-32,-18 21 64,20 0-64,-20 0 32,19 0-96,-19-20 160,20 20-96,-20 0 32,0-19 128,18 19-224,-18 0 160,20 0-32,0 0-64,-20 0 96,-1 0-32,21 0-32,-20 0 160,-20 0-224,19 0 128,-19 0-96,20 0 160,-21 19-32,21-19 128,0 0 32,-20 20-224,-1-20 64,21 21-32,-19-21 32,19 19-192,-2-19 96,2 20 32,0-20 32,20 0 0,20 0 0,-20 0-32,18-20 96,22 20-64,-21 0-32,21 0 32,-1-19 0,20 38-288,-19-19-160,-1 20-225,20-20-128,-1 20 161,3-1 256,-2 2 255,0-21-95,20 20-480,0 0-610,0-1-2337</inkml:trace>
  <inkml:trace contextRef="#ctx0" brushRef="#br1" timeOffset="116599.6691">9646 2483 960,'0'-19'1922,"0"19"160,0 0-96,0 0-128,0 0-321,0 0-223,0 0-65,0 0-384,0 0-449,0 0-416,0 0-224,0 0 64,0 0 31,0 19-31,0 1-416,0 0-257,0 0-448,0 20-257,-20-21-384,20 22-1216</inkml:trace>
  <inkml:trace contextRef="#ctx0" brushRef="#br1" timeOffset="116728.6765">9607 2820 128,'19'21'416,"-19"-21"97,0 20 383,0-20-287,0 20-545,0-20-1185</inkml:trace>
  <inkml:trace contextRef="#ctx0" brushRef="#br1" timeOffset="116851.6834">9547 3159 2754,'20'40'96</inkml:trace>
  <inkml:trace contextRef="#ctx0" brushRef="#br1" timeOffset="117045.6946">9587 3338 1409,'0'0'1633,"0"20"-2465,-20-20 832,20 0-321</inkml:trace>
  <inkml:trace contextRef="#ctx0" brushRef="#br1" timeOffset="117176.702">9587 3517 3427,'0'19'224,"0"1"192,0 1-320,0-21-1537</inkml:trace>
  <inkml:trace contextRef="#ctx0" brushRef="#br1" timeOffset="117319.7101">9587 3715 8359,'0'40'289,"0"-40"-834,0 20 513,0-20 32,0 0-1345,0 20-3203</inkml:trace>
  <inkml:trace contextRef="#ctx0" brushRef="#br1" timeOffset="117493.7201">9607 3875 96,'19'19'1217,"-19"1"-481,0-20-31,0 20-673,0-20-288,0 20-481,0 0-640,0-20 1025,0 20 352,0-20-32</inkml:trace>
  <inkml:trace contextRef="#ctx0" brushRef="#br1" timeOffset="117630.7281">9646 4013 256,'0'0'1761,"0"20"642,0-20-898,0 21-800,0-21-193,20 19-95,-20-19-97,0 20-224,0-20-192,21 0-641,-21 0-448,0 0-384,0 0-321,0 0-607</inkml:trace>
  <inkml:trace contextRef="#ctx0" brushRef="#br1" timeOffset="117763.7357">9646 4172 1345,'0'20'1922,"0"-20"-321,0 0-672,20 0-673,-20 0-288,0 0-1025,0 20-2658</inkml:trace>
  <inkml:trace contextRef="#ctx0" brushRef="#br1" timeOffset="117894.7431">9646 4272 7302,'20'19'129,"-20"2"511,0-21 769,21 0-896,-21 0-897,20 19-1378,-20-19-2434</inkml:trace>
  <inkml:trace contextRef="#ctx0" brushRef="#br1" timeOffset="118030.7508">9687 4312 4804,'0'19'3972,"0"-19"-3940,0 0 32,0 21-64,20-21-513,-20 0-2113</inkml:trace>
  <inkml:trace contextRef="#ctx0" brushRef="#br1" timeOffset="118156.7581">9666 4411 6502,'0'0'3331,"0"0"-3171,0 0 1025,0 0-672,0 0-1634,0 0-2979</inkml:trace>
  <inkml:trace contextRef="#ctx0" brushRef="#br1" timeOffset="118712.7899">8237 4451 8648,'0'0'865,"0"0"704,0 0 737,0 0-1025,0 0-1249,0 0-96,20 0-128,0 0-673,19 0-1056,-19 0-482,0 0-1248</inkml:trace>
  <inkml:trace contextRef="#ctx0" brushRef="#br1" timeOffset="118906.801">8594 4471 9064,'40'0'769,"-40"0"-193,20 0 97,0 0-481,0 0-160,-20 0-192,19 0-416,-19 0-129,20 0 192,-20 0-480,20 0-640,0 0-833,-20 0-641</inkml:trace>
  <inkml:trace contextRef="#ctx0" brushRef="#br1" timeOffset="119031.8081">8893 4451 960,'18'0'1089,"3"20"-512,-1-20-481,-20 0-64,20 0-1217</inkml:trace>
  <inkml:trace contextRef="#ctx0" brushRef="#br1" timeOffset="119230.8196">9389 4411 8199,'18'0'128,"-18"-20"-704,21 20 256,-21 0-769,0 0-4325</inkml:trace>
  <inkml:trace contextRef="#ctx0" brushRef="#br1" timeOffset="119363.8271">9607 4411 6277,'19'0'-576,"-19"0"-4837</inkml:trace>
  <inkml:trace contextRef="#ctx0" brushRef="#br1" timeOffset="120717.9045">8952 4530 12363,'0'0'673,"0"0"-769,0 0 640,0 0 225,0 0-577,0 0-352,20 0-1121,-20 0-2178,20 0-6085</inkml:trace>
  <inkml:trace contextRef="#ctx0" brushRef="#br1" timeOffset="120860.9119">9209 4530 10986,'40'0'96,"-40"0"-224,20 0 64,-20 0-1089,21-20-2691</inkml:trace>
  <inkml:trace contextRef="#ctx0" brushRef="#br1" timeOffset="120983.9198">9448 4530 14189,'20'0'-1634,"-20"0"-1344,0 20-3813</inkml:trace>
  <inkml:trace contextRef="#ctx0" brushRef="#br1" timeOffset="127418.2878">19037 4808 1057,'-21'0'2594,"21"0"-352,-20 0-224,0 0-96,20-19 96,-18 19-289,18 0-319,-21 0-225,21 0-224,0 0-257,-20 0-319,20 0-225,0 0-160,20 19 0,1-19 96,-3 21-96,2-1 128,21-1-32,-3 1-64,23 0 64,-22-20-96,1 20 32,19 0 64,-19-20-224,0 0 256,-1 20-608,-19-20 864,1 0-704,-1 0 608,-20 0-544,0 0 192,-20 0 32,-1 0 0,1 19 0,0-19-160,-19 20 416,-1 0-288,1-20 160,-1 20-96,-19 0-64,19 0 32,-1-20 96,3 20-128,17-1-128,1-19-289,0 0-512,20 21-704,0-21-513,0 0-129,0 19-575,0-19-4005</inkml:trace>
  <inkml:trace contextRef="#ctx0" brushRef="#br1" timeOffset="127693.3035">19513 5147 8488,'0'0'1089,"0"0"-865,-21 0 2242,3 19-1441,-2-19-512,-21 20 63,-18 1-95,19-2-161,-19 21-160,-1-21-96,21 2-96,-1-1-320,20-20-929,20 19-1730,0-19-1506</inkml:trace>
  <inkml:trace contextRef="#ctx0" brushRef="#br1" timeOffset="128118.3279">19830 5126 10057,'21'-19'-769,"-21"19"961,0 0 289,-21 0-513,1 19-64,0-19 352,1 40 449,-1-20 192,0 20-289,0-20-320,20 19-159,0 2-65,20-2 64,0-20 0,19 2 160,22-1 353,-23-20 95,23 0-95,-2-20 128,1-1-161,-21 2-63,-19-20-97,0-2 33,-20 22-97,0-21 0,-40 0-255,1 1-129,-1 18 0,-19 2-193,-2-1-95,23 0-929,-23 20-1121,22 0-4036</inkml:trace>
  <inkml:trace contextRef="#ctx0" brushRef="#br0" timeOffset="132994.6068">12266 5783 5252,'20'-21'897,"-20"1"0,0 20 673,0-19-225,21-1 64,-21 20-352,-21-19-320,21 19-32,0-21-193,-20 21-384,2 0-192,-2 21 64,-21-21-64,2 19-128,-1 1 64,0 19 32,1 2 96,19-2-64,0 1 32,0-1 32,20 21 0,0-20-64,0 19 32,20-19 32,20 0 0,19-21 0,-19 2 32,19-2 64,2-19 96,-2 0 160,0-19 129,1-2-97,-21 2-128,1-21-32,-20 20-63,0-20-33,-20-19-96,0 19 32,0 0-64,-40 1-128,20-1 0,-19 1-65,-21-2 1,21 21 32,-42 20 128,22 0 32,19 0 0,1 20 0,-1 1 0,40 18 0,0-19 0,20-1 64,20 22 32,-1-22-64,22 1 0,-2 0-32,0 0 64,-19-20-160,19 20-96,-19-20-352,0 20-546,-21-20-671,1 0-866,0 0-2530</inkml:trace>
  <inkml:trace contextRef="#ctx0" brushRef="#br0" timeOffset="133304.6243">12823 6140 9513,'0'0'1185,"0"0"-1057,0 0 1858,0 0-673,0 20-416,20-1-481,-20 2-224,0-2-96,20 22 0,-20-22-96,0 1 65,19 0-65,-19-1-225,0 2-672,0-21-1665,20 0-2627</inkml:trace>
  <inkml:trace contextRef="#ctx0" brushRef="#br0" timeOffset="133629.6431">13240 5882 7078,'0'20'6310,"20"-20"-6758,-20 0 736,0 0 192,0 0-480,0 0-448,0 0-1538,0 19-2146</inkml:trace>
  <inkml:trace contextRef="#ctx0" brushRef="#br0" timeOffset="133779.6513">13260 6080 8520,'0'20'1089,"0"0"-897,0-20 1281,0 0-352,19 20-800,-19-20-321,0 0-961,0 0-1634,0 0-4355</inkml:trace>
  <inkml:trace contextRef="#ctx0" brushRef="#br0" timeOffset="134076.6687">13538 5941 11787,'0'0'2402,"0"0"-2274,0 0 1602,20 0-129,-2 0-992,2 0-385,21 0-160,-21 0-32,19 0-64,-19 0-64,0 0-737,0 0-1089,0 0-1921,-20 20-3524</inkml:trace>
  <inkml:trace contextRef="#ctx0" brushRef="#br0" timeOffset="134248.6786">13558 6100 9833,'-20'20'512,"40"0"257,-20-20 1601,38 0-512,-17 20-897,19-20-673,-20 0-288,19 0-128,-19-20-1217,0 20-2467,0 0-7493</inkml:trace>
  <inkml:trace contextRef="#ctx0" brushRef="#br0" timeOffset="135092.7268">14530 5921 2690,'20'-39'6246,"-20"39"-5862,0-21 1858,0 2-448,-20 19-1089,0-20-385,1 20-288,-21 0-160,20 20 32,-21-20 32,3 40 0,-3-20-64,21 19 64,1 1 64,-1 19-32,20 1 96,0 0-32,20-20-64,-1 20 0,21-21 128,1-19-32,18-1 96,1-19 64,-1 0 289,0 0-289,1-39 64,-1 19-96,-18-20-96,-3 1-128,-18-1 0,1-20 0,-1 20-32,-20-19-256,-20 19 96,-1 0 128,-37 1-65,-3 18 65,-18 21 0,20 0 96,-20 0-32,19 21 32,19-1-64,3-1 0,17 1-64,21 0 128,0 0 224,21 0 417,17 19-97,23-19-191,-2 0-193,1 0-64,-1-20-32,1 20 0,-1-20-32,-18 0-288,-3 0-321,-17 0-1088,-1 0-2339</inkml:trace>
  <inkml:trace contextRef="#ctx0" brushRef="#br0" timeOffset="135324.7401">15086 6160 4163,'19'40'6374,"-19"-21"-6117,0 22 1633,0-22-97,0 1-1120,0 19-417,0-18-224,0-1-64,0-1-673,20 1-1569,-20 0-2402</inkml:trace>
  <inkml:trace contextRef="#ctx0" brushRef="#br0" timeOffset="135620.757">15423 6160 13100,'0'19'1698,"20"-19"-2723,0 0 2754,0 0-640,0 0-801,19 0-191,1 0-97,-1 0-225,-19 0-639,1 0-1475,-1 21-2850</inkml:trace>
  <inkml:trace contextRef="#ctx0" brushRef="#br0" timeOffset="136348.7987">16753 6040 7591,'20'-19'768,"0"19"-607,-20 0 1376,0 19 33,0 1-674,-20 20-607,0 0-289,0 20 128,1 0-160,-21-1-225,0 1-159,1-21 288,-22 1 64,23-20 96,17 0 32,-19-1-64,1-19 64,19 0-64,0-19-160,0-1 192,20 0 0,0-20-32,20 20-64,0 1 160,21-1-96,-3 20 288,23-21 449,-22 21 64,21 21-33,-21-1-287,1-1-129,-1 1-256,-19 0-64,20 0-96,-20 0-320,-1 0-321,-19-20-352,20 19-1473,-20-19-1954</inkml:trace>
  <inkml:trace contextRef="#ctx0" brushRef="#br0" timeOffset="137019.8371">17249 6338 8776,'0'0'3972,"-19"0"-3620,19 0 1570,0 0-193,0 0-1312,0 0-417,0 0-224,0 0-385,0 0-736,19 0-1602,-19 0-3267</inkml:trace>
  <inkml:trace contextRef="#ctx0" brushRef="#br0" timeOffset="137595.8699">17706 5981 7238,'0'-20'1442,"0"20"-1058,0 0 1794,0-20-512,0 20-962,-20 0-351,20 0-129,-20 20-64,0 0 128,1 0 97,-1 19 31,20 1-128,-20 0-127,20 19-1,-20 1-128,20-20 0,20 19 0,-20-18-256,20 18-801,19-19-1153,1-20-1762</inkml:trace>
  <inkml:trace contextRef="#ctx0" brushRef="#br0" timeOffset="137992.8926">17984 6359 10025,'0'39'-801,"0"-19"-32,0 0 1026,0 20 31,20-1-256,-20-19-929,0 20-224,20 1 1153,-20-22 64,0-19 224,20 19 513,-20-19 736,0-19-608,-20 0 64,20-22-32,-20 1 96,0 1-353,20-1-543,-20-20-226,20 0-255,20 1-449,0 19 801,20 1 128,-1 18-160,1 21 193,-1 0 159,-19 0-224,21 0-96,-41 21-32,0 18 160,0-18 64,0-2-32,-41 1 1,21 0-1,2-1-160,-23-19-449,21 21-1024,0-21-1826,20 0-4196</inkml:trace>
  <inkml:trace contextRef="#ctx0" brushRef="#br0" timeOffset="138259.9079">18322 6260 11018,'20'19'609,"-20"-19"-674,-20 20 610,20 0 160,0-1-513,0 2-192,20 18 96,-1-19-128,1-20 224,0 20 64,0-20 1,19 0 95,-19-20-32,20 0 65,-19 20 127,-21-39-96,0 18-63,0 2-65,0-1-288,-21 0-288,1 20-161,-20 0-576,40 0-1345,-19 0-1730</inkml:trace>
  <inkml:trace contextRef="#ctx0" brushRef="#br0" timeOffset="138569.9253">18798 6239 10730,'0'-39'2498,"0"39"-3235,-20-21 1730,1 21-32,-21 0-833,20 0-192,0 21 64,1-2-64,19 1 0,0 1-96,19-21-160,1 19-65,20 1 129,-20 0 128,19-1 128,-19 2 0,0-1 0,-20-1 96,0-19 64,0 20 160,-20-20-63,0 0-33,0 0-320,-19 0-737,19 0-288,0 0-801,20 0-288,-20-20-4869</inkml:trace>
  <inkml:trace contextRef="#ctx0" brushRef="#br0" timeOffset="138714.9339">18917 6299 10089,'20'20'320,"-20"-1"737,0 2 801,0-1-1441,0-1-417,21 1-449,-21-20-1537,18 20-4548</inkml:trace>
  <inkml:trace contextRef="#ctx0" brushRef="#br0" timeOffset="138857.9422">19037 6140 14541,'-21'0'-96,"21"-20"-4356,0 20 2818,0 0-5188</inkml:trace>
  <inkml:trace contextRef="#ctx0" brushRef="#br0" timeOffset="139038.9523">19096 6260 11370,'40'0'673,"-20"0"192,19 0 1089,1-21-1058,-20 21-255,19 0-449,-19-20-352,0 20-1057,0 0-1378,-20 0-4932</inkml:trace>
  <inkml:trace contextRef="#ctx0" brushRef="#br0" timeOffset="139240.9639">19215 6080 7046,'20'40'417,"-20"-20"2529,0 0-159,0 20-1153,0-1-674,0-18-543,0 38-257,0-40-128,0 22-32,0-2-416,0-19-1090,20 0-1537,-1 0-3010</inkml:trace>
  <inkml:trace contextRef="#ctx0" brushRef="#br0" timeOffset="139406.9735">19413 6299 11851,'21'0'0,"-21"20"993,0-20 128,0 19-1217,0 2-1538,0 18-1088,0-19-2435</inkml:trace>
  <inkml:trace contextRef="#ctx0" brushRef="#br0" timeOffset="139571.9829">19434 6100 11274,'0'-40'-737,"0"40"-4035,20 0 2049</inkml:trace>
  <inkml:trace contextRef="#ctx0" brushRef="#br0" timeOffset="139983.0063">19553 6418 6886,'20'40'1922,"-20"-20"-1250,0-20 1763,0 0-1026,0 0-704,19 0-289,-19 0-160,20-20-159,0 0-130,0 0-223,-20 20-128,20-20-257,-1 20 161,-19-19 384,20 19 384,-20 0 160,20 0-63,-20 0 31,0 0-96,20 0-223,-20-20 63,0 20-128,0 0-224,-20-21-193,20 21-223,-20 0 415,0 21 225,1-21 1,-1 20 31,20-1 32,0 1 64,20 0 128,-1 0 32,1 0 1,20-20 31,-1 20-320,1-20-160,19 0-96,-39 0-321,21 0-416,-41 0-2498</inkml:trace>
  <inkml:trace contextRef="#ctx0" brushRef="#br0" timeOffset="140575.0403">20723 6279 10281,'21'80'1089,"-21"-41"-544,0 1 832,20 0-320,-20-20-544,0-20-161,0 19 128,0-19 257,0-19 192,0-1-705,20 0-96,-20-20-128,18 1 32,-18-2-64,21 2 32,-21 19-96,20 1-64,0-2 32,0 21 64,-1 0 32,1 0 64,0 21-32,-20 18 0,0-19-32,20 20 0,-20-20 0,0 19-513,20-19-1216,-20 0-1795,0 0-704</inkml:trace>
  <inkml:trace contextRef="#ctx0" brushRef="#br0" timeOffset="141397.0873">21140 6299 12555,'21'-20'-32,"-21"20"32,0 20 801,-21 0-320,21-1-193,0 22-160,0-2-32,0 1-32,21 0-64,-1-21 0,0 1-96,19 0 32,-19 0 32,20-20 32,-21-20-96,1 20-96,20-20-1,-20 0-127,-1-19 32,-19 19 160,20-20-32,-20 20-33,0-19 161,0 18 513,0 2 256,0-1-225,0 20 33,0 0-65,-20 0-416,20 0 96,0 20 193,0 20 127,0-20-64,0-1 1,20 21-289,-20-20-96,40 0-64,-19 0-64,-3-1-192,2-19-161,0 20 33,1-20-161,-21 0-288,20-20 353,-20 1 320,0-1 192,0 20 0,0-20-64,0 0 32,0 0 32,18 20 0,-18 0-32,0 0 96,0 0 160,0 20-128,0 0-32,0 0 0,0 0-32,21-1 32,-21-19-32,0 20 32,20-20 64,-20 0 97,0 0 31,0-20-160,0 20-96,0-19 0,20-1-64,0 0 32,-1 20-128,1-20-65,0 20 161,0 0 96,0 0 0,-1 0 257,1 0 159,0 20-224,-20 0-128,20-20-96,-20 20-32,0-20 64,0 19-32,0-19 0,0 0 0,20 0 65,-20 0-33,0 0-96,0 0-65,0 0-63,21 0-32,-21 0-160,0 0 159,0 0 97,0 20 96,18-20-32,-18 20-64,0-20-737,20 0-2017,-20 20-2243</inkml:trace>
  <inkml:trace contextRef="#ctx0" brushRef="#br0" timeOffset="141795.1102">22114 6080 960,'0'-40'7944,"0"40"-7784,0 0 545,0 20 1473,-20 20-897,20 20-736,0-1-33,0 1-128,0-1-320,20 1-32,-20-20-64,0 0 0,0-20 96,19-1-31,-19-19 127,0 0 192,0 0-192,20-19-192,20-1-256,-20 0 96,-1 0-65,1 20 33,0 0 192,0 0 256,0 0 193,-20 20 31,0 0-192,0 0-127,0-1-1,-20 1-192,0 0 0,0-20-417,0 20-320,1-20-320,19 0-1281,-20 0-2178</inkml:trace>
  <inkml:trace contextRef="#ctx0" brushRef="#br0" timeOffset="142205.1336">22331 6498 5669,'40'0'5637,"-19"-20"-5701,-1 20 2050,18-20 32,-17 0-1377,19 20-225,-21-20-224,-19 20-192,0-20-160,0 20-288,-19 0-898,-21 0-95,19 0 128,-17 20 928,18-20 289,-1 20 96,1 0 64,0 20 32,20-21 65,20 1 255,0 0-96,1 0 161,-1-20-129,18 20-32,-17-20 33,-1 0 159,0 0-128,-1-20-63,1 20-65,-20-20-128,20 0-64,-20 0-64,20 20 0,0-19 0,19-1 0,-19 20 96,0-20-32,0 20-32,1 0-32,-3 0-32,2 0-160,0 0-641,1 0-928,-21-20-1474,0 20-5478</inkml:trace>
  <inkml:trace contextRef="#ctx0" brushRef="#br0" timeOffset="142443.1473">22788 5902 14381,'59'0'-256,"-18"0"672,18 0 1378,1 19-737,-21 21-192,21 0-32,-1 19 127,-19 1-95,-1-1-448,-19 1-385,1 0 64,-21 0-128,0-21-224,0 21-641,-41-20-801,23-1-992,-3-19-2083,-19 20-3779</inkml:trace>
  <inkml:trace contextRef="#ctx0" brushRef="#br0" timeOffset="143338.1983">16376 6816 3267,'-20'0'4292,"20"0"-4100,-20 0 1698,20 0 512,-19 0-640,19 0-513,0 0-256,0 0-321,19 0-31,-19 0-65,20 0-127,20 0-65,-1 0-63,42 0-193,-22 0-32,20 20 0,0-20-256,1 19-385,-21-19-640,2 0-1794,-22 20-3395</inkml:trace>
  <inkml:trace contextRef="#ctx0" brushRef="#br0" timeOffset="151229.6498">8456 6974 2530,'0'0'1121,"0"0"-96,0 0-256,0-19-321,0 19-288,0 0-96,20 0 64,-20 0 129,0 0 191,0 0-160,0 0 225,0 0 31,0 0 33,0 0 31,0 0 65,0 0 0,0 0-33,0 0-159,0 0-257,0 0-160,0 0 0,0 0 64,0 0 64,0 0 161,0 0 287,0 0-31,0 0-161,0 0-255,0 0-33,-20 0-128,-1 0 32,21 0-64,-20 0-32,0 19-32,-19-19 64,-1 0 64,1 0 0,-21 0-96,21 0 96,-21 0 192,1 0-32,18 0-64,-18 0 1,19 0-97,20 0-128,-19 0 64,19 0 0,0 0 0,20 0 0,-20 0-161,20 0 97,0 0-32,0 0-128,0 0-192,0 0-193,0 0-416,0 0-961,0 0-640,0 0-1987</inkml:trace>
  <inkml:trace contextRef="#ctx0" brushRef="#br0" timeOffset="151676.6754">7998 6796 4932,'0'0'1794,"0"0"-1890,0 0 640,0 0 1186,0 0-289,0 0-1024,0 20-225,-18-20-96,-3 0 0,1 20-96,0-1-32,-19-19-32,-1 20 32,0 0 0,1 0 32,19 0 0,0 0 32,0-1 0,20-19 32,0 20 192,0 0 97,20-20 223,0 20 129,0 0-33,19 0-63,1-1-225,0-19-63,-1 21-129,-19-2-224,21 2-449,-23-21-1184,-18 19-2371</inkml:trace>
  <inkml:trace contextRef="#ctx0" brushRef="#br0" timeOffset="157063.9833">8932 3199 768,'0'0'1153,"0"0"481,0 0-641,0 0-256,0 0 31,0-21-31,0 21-64,0 0-161,0 0-256,0 0 161,20 0 95,-20 0 65,0 0 127,0 0 161,0 0 96,0 0-256,0 0-161,0 0-191,0 0 31,0 0-192,0 0-96,0 0 64,0 0-31,0 21 31,-20-21-64,20 20-64,-21 0-128,3 0-64,-23-1 63,1 21-31,22 0-64,-23 0 224,1-1-32,1 1 0,-1 19-32,0-18 64,-19-2 32,18 21-64,3-21 0,-3 21 0,2 0 96,-21-1-96,21-19 32,-21 20-32,21-21 0,19 1 0,-20 0 0,19 0 0,3-21 0,-2 1 0,0 20 0,20-20 0,-21-20 0,1 20 0,20-1-32,-18 2 32,18-21-96,0 19 96,0-19-96,0 0 96,0 0-32,0 0-32,0 0-256,0 0-33,0 0-319,0 0-898,0 0-1537</inkml:trace>
  <inkml:trace contextRef="#ctx0" brushRef="#br0" timeOffset="157461.0062">7998 4033 11851,'0'0'-224,"0"21"31,0-21 706,-18 39-97,18-19-416,-21 39 0,1-19 64,-20 20 32,21-20 0,-1 0-96,0-1 32,20 1-64,0-20 32,0 0 321,20-1 447,19-19 193,1 0-256,19 0-417,2 0-192,-2 0-96,-19 0-64,19 0-640,-19 0-1122,-1 0-1377,-19 0-2306</inkml:trace>
  <inkml:trace contextRef="#ctx0" brushRef="#br0" timeOffset="158586.0706">7840 4490 544,'-20'0'4260,"20"0"-4132,0 0-32,-20 0 1025,20 0-224,0 20-320,0-20-257,0 0 257,0 0 63,0 20-127,20-20-225,-20 0-192,20 0-32,-20 0-32,20 0-32,-20 0 96,20 0 128,-20 0 193,0-20 63,0 20-191,-20-20 127,20 20-288,-20 0-64,0 0 128,-20 0 33,40 0 31,-19 20-192,19 0-64,0 0 96,0-20-32,19 20-64,21-20 0,-20 0 64,20 0 96,-21-20-32,1 20-64,-20 0 64,20-20 129,-40 20 95,20-20-288,-20 20 0,-19-20-96,19 20 96,-20 0 0,20 0 160,1 20-63,19-20-129,0 0-64,0 20 96,0 0 192,19-20-160,21 0-96,-20 0 96,0 0-96,0 0-32,-20 0-160,19 0-224,-19-20-65,0 20 257,0-20-161,-19 20 225,-1 0 0,0 0 96,0 0 192,-20 20-32,21-20 64,19 20-127,-20 0-1,20 0-32,20-20-32,-1 19 32,1-19 32,20 0-97,-20-19-351,19 19-64,-19-20 191,-20 0 193,20 0 96,-20 0-64,-20 0 0,0 1 192,1 19-160,-21-20 0,20 20 353,-20 0 95,21 0-352,-1 20-224,0-1 96,20-19 32,0 20-32,0 0 128,0 0-64,20 0 32,0-20-32,-1 0 32,1 0-64,0 0 32,0 0 0,-20 0 160,0-20-160,0 20-577,-20 0-1825,20 0-6214</inkml:trace>
  <inkml:trace contextRef="#ctx0" brushRef="#br0" timeOffset="161118.2154">5795 4132 10345,'0'0'737,"0"0"-609,0 0-96,0 0 128,0 21 449,20-2-65,-20 1-95,0 20 31,0 19-31,0 21-65,0 20-160,0-21-96,0 20-32,0 1-63,0-41-1,0 21 0,0-40-32,0 0 0,0-21 0,0 1-449,0 0-672,0 0-1505,0-20-2019</inkml:trace>
  <inkml:trace contextRef="#ctx0" brushRef="#br0" timeOffset="161415.2324">5637 4789 11242,'0'19'-288,"0"2"224,19-1 192,1-1 288,0 21-159,-20 0-97,20-1 32,0 1-128,-1 0 224,1 0 129,0 0-225,20-21 0,-21 1 385,1 1 512,0-21 96,1-21-192,17 1-321,-18-20-351,21 1-193,-2-1-160,1 0 0,-20 1-257,19-1-896,-19 20-769,0 20-2978</inkml:trace>
  <inkml:trace contextRef="#ctx0" brushRef="#br0" timeOffset="171955.8353">2857 8564 5124,'0'-20'1602,"0"20"-289,0 0 353,0 0-129,0 0-768,0 0-417,0 0-96,0 0-63,0 0-1,0 0 416,20 20 33,-20-20-129,0 0-95,0 0 31,0 0-31,0 0-193,0 20-64,21-20 0,-21 0 0,0 20 33,0-1-65,18-19-32,-18 21 0,20-2 0,-20-19-64,0 21 32,20-2 0,-20 1-32,21 0 32,-21 0-64,20 0 96,-20 0-96,18 19 96,3-19-64,-1 20 32,-20-20-32,20 20-32,0-21 65,-20 1-65,19 20 32,1 0 64,0-21-160,-20 21 128,20 0-64,0 0 64,-20-20-64,19 19 0,1 1 32,0 0-96,-20-1 288,40 21-128,-21-20 96,1 0-32,21 20-96,-21-20-96,18-1 193,-17 21-129,19-21 0,-21 21 0,21-20 32,-20 19-32,19-19 0,-19 20-32,20-21 64,-20 21-96,19-20 96,-19 0-64,21 19 0,-21-19 96,18 0 0,-17 19-32,19-19 64,-1 19-64,1 1-64,-20-20-32,19 19 96,1-18 0,-1 18-96,-19-19 32,20 19-64,-1-19 128,2 20 0,-1-20 0,-1 20-128,1-21 32,-1 21 160,1-21-224,19 1 160,-19 0-64,1-1 64,-3 1-31,3 0 95,-1 0-32,-1-21-128,1 21 32,-1-19 64,1-2 0,0 21-96,-1-20-32,22 0 64,-23 0 64,3-1-64,-3 1 0,3 0-288,-1 0 576,19 0-288,-19 0-32,-1-20-32,21 19 128,-21-19-96,2 20 128,-1-20-192,-1 20 128,1-20-32,-1 0-32,1 0 64,0 0-32,-1 0 0,1 0-32,-1 20 32,1-20-257,1 0 514,-3 0-257,3 0 0,-2 0-32,1-20 0,19 20 128,-19 0-160,0-20 160,19 20-160,2-20 64,-22 20-32,21-19 64,-21-1 32,21 0-128,-21 0 32,1 0 64,19 0 32,-19 1-128,-1-1 64,2 0 32,17 0-96,-17-20 256,-1 21-288,19-2 96,-19-19 64,19 0-96,-18 21 64,17-21-96,3 0 128,-2 1-32,0-1-32,1 0-64,-1 1 128,2-1-64,-23 0-32,23 0 64,18-20-32,-20 21 0,1-21 32,-1 20-64,2-19 96,-2-1-96,-1 21 32,-17-21 0,38 0 0,-19 0 32,-1 1 0,-19 0-64,19-1 32,-18 0 32,-3 1-64,3-1 32,-2 0-32,1 1 128,0-1-128,-1 1-32,1-1 128,1 0-64,-3-19 0,23 19-32,-22 1 64,1-1-128,-1-20 96,1 20 32,0 1-64,-1-1 32,1 1 0,-1-1 32,21 0 0,-21-19-96,2 20 128,-1 19-32,-22-20 128,3 20 64,19 1-31,-20-1-33,0 0-160,-20 0 64,19 21-96,1-21 96,-20 0-32,20 20-96,-20 0 96,20 1 0,-20-1-64,20 20-32,-20 0 32,0-21 0,0 21-193,0 0-479,0 0-609,0 0-1122,0 0-3010</inkml:trace>
  <inkml:trace contextRef="#ctx0" brushRef="#br0" timeOffset="172827.884">9905 8147 10185,'0'0'1890,"0"0"-1858,0 0 512,19 0 898,1 20-481,0-20-673,20 0-96,-1 0-128,1-20 32,-1 20 0,1-20-31,-19 20-65,-1 0-97,-2-20-223,-18 20 32,0 0-577,-18 0 192,-23 20 65,21-20 255,0 20-223,-19 0 192,39-1 287,-20 2 33,20-2 128,0 1 33,20 20 63,1 0-128,-3-21 32,2 22-64,0-2 0,1-19 0,-1-1 224,-2 2 0,-18-1 417,-18-20 288,-2 19-225,-1-19-287,-19 0 63,22 20-256,-23-20-192,1 0-64,21 0-224,19 0-641,-20 0-1377,20 0-1826</inkml:trace>
  <inkml:trace contextRef="#ctx0" brushRef="#br0" timeOffset="173103.9009">10440 8186 8584,'0'-19'1025,"0"19"64,0 0 832,0 0-928,-19 19-320,19 21 64,-20 0 128,20 0-321,-20 19-192,20 1-191,0 0-129,0-1-32,0-19-97,20-1-127,0 1-384,-1-19-417,21-21-929,-20 0-1505,19 0-5190</inkml:trace>
  <inkml:trace contextRef="#ctx0" brushRef="#br0" timeOffset="173527.9251">10679 8365 12972,'0'-20'224,"-20"20"-160,20 20 737,0 1-417,-21-2-352,21 21-64,0-21-192,21 22-321,-1-2-544,0 1 32,19-20-160,1-1 513,-20-19 575,19 0 129,1 0 97,0-19 31,-21-1 352,1 0 609,0-20 353,1 21-33,-21-22-480,0 2-449,-21 0-320,1-2-128,-19 2 225,19 19 63,-20 0-256,1 0-32,-21 20-32,21 0-32,-1 0-32,20 20 0,-1 0-64,21 20 0,21-21 192,-1 1-128,20 1 64,-1-2 0,1 1 0,-1 0 64,1-20-64,0 19-385,-1-19-544,-19 0-1665,1 0-2467</inkml:trace>
  <inkml:trace contextRef="#ctx0" brushRef="#br0" timeOffset="173737.9372">11195 8445 11146,'20'40'2979,"0"-1"-2659,-1-19 801,-19 0 353,0 20-802,0-21-640,0 2-224,0-2-128,20 2-769,-20-2-1249,0-19-1987,0 0-5154</inkml:trace>
  <inkml:trace contextRef="#ctx0" brushRef="#br0" timeOffset="173996.9509">11335 8067 13228,'18'20'0,"2"0"833,21 0 961,-21 20-257,19 0-896,-19 19-289,20 1 160,-21 19 33,1-20-353,-20 21-96,20-20-32,-20-1-96,0 1-224,-20 0-449,0-21-608,1 21-1153,-1-40-2595</inkml:trace>
  <inkml:trace contextRef="#ctx0" brushRef="#br0" timeOffset="176288.0829">3473 12578 8359,'20'0'1186,"-20"-20"-578,0 20 1186,-20 0 0,20 0-994,0 0-287,0 0 95,0 0-63,0 0-257,0 0-192,0 0 192,0 0 97,0 20-129,0 0 64,0 20 1,0-1-257,0 1 384,0 19-384,20 2 0,-20-3-96,0-17-64,19 18 96,-19-39-288,0 20-481,0-20-704,20 0-1378,-20 0-2114</inkml:trace>
  <inkml:trace contextRef="#ctx0" brushRef="#br0" timeOffset="177320.1421">3432 13453 9737,'0'0'224,"-20"0"-96,20-21 1666,0 2-65,0 19-800,-18-20-96,18 20 0,0-21-257,-20 21-351,-1 0-257,1 0-193,0 0-191,1 21 64,-21-1-97,20-1 33,0 21 288,1 0 96,-1 0 0,20 0 0,-20 19 0,20-19 0,0-1-33,20 2-63,0-2-320,-1 0 224,21-18 224,0-1 128,19-1 32,-18-19 256,18-19 33,-19 19-33,-1-20-95,-19-1 127,20 2 128,-21-1-95,-19-19-97,0 18 129,0-18-33,0-1-256,-19 0-127,-1 20-1,-20-19-224,20 19-1,-19-20 97,-2 40-64,-17-20-96,17 20 32,-18 20 128,19-20-32,1 40-64,19-20 64,0 0-129,0 19 193,20-19 0,0 0 97,20 0 127,20 0 0,-1-20-32,1 19-128,19-19-64,-18 20 128,17-20-224,-17 0-96,-2 0-160,1 0-577,-20 0-1922,0 0-3491</inkml:trace>
  <inkml:trace contextRef="#ctx0" brushRef="#br0" timeOffset="177790.1689">3929 13790 15534,'0'20'224,"0"-20"225,0 0 608,0 20-481,-19-1-480,19 2-128,-20 18-256,20 1-545,0 0-1185,0 0-3395</inkml:trace>
  <inkml:trace contextRef="#ctx0" brushRef="#br0" timeOffset="180647.3323">3592 9796 7046,'0'-20'1121,"-20"20"-1185,0 0 545,0 0 896,0 0-288,1 20-897,-1-20 32,0 20 449,-1-20-32,1 40-129,20-20 129,-18-1-33,18 2-255,18-2-33,2 1-96,1 0 64,-1 0-31,19-20-1,-19 20 0,20-20 32,-20-20 129,19 0-97,-19 0-32,0 0 129,-20-20-161,0 21 32,0-21-192,0 20-128,-20 0-96,0 0 0,0 1-160,-19-1-161,19 20 161,-20 0 64,21 0 0,-21 20 32,19-1 63,1 21 33,20-20 0,0 20-32,20-21-32,1 2-192,-1-2 63,19-19 65,-19 0 32,20 20 192,-20-40 64,19 20 0,-19 0 32,-20-19 32,20-2 96,-20 2 33,0-1-97,-20 0 32,20 0-224,-20 0-64,-19 0-96,19 20-97,-20-19 1,20 19 0,-19 19 32,19-19-33,-1 20 33,1 20 192,20-20 32,0 0 128,0-1-32,41 2 96,-21-2-160,19-19-32,1 0-128,0 0 128,-21 0 32,21-19 128,-20-2 129,-20 2 63,0-1-32,0 0-192,0 0 128,-20 0-160,0 0-288,0 1 32,1 19-64,-21 0-32,20 0-65,0 19-31,1 1 128,-1 20 128,20-20 95,0 0-63,20-1-128,-1 2 0,1-2 64,0-19 96,0 0 192,0-19-32,-1 19 64,1-21 64,-20 2 97,0-1 95,0 20 161,0-20-225,-20 0-160,1 20-160,-1 0-96,0 0 0,0 20-64,0 0-32,20-20-193,0 20-1248,20-1-2275</inkml:trace>
  <inkml:trace contextRef="#ctx0" brushRef="#br0" timeOffset="184043.5263">15582 8684 4644,'0'-21'6054,"0"2"-5862,0-2 288,0 2 1058,0 19-161,-20-20-512,0 0-609,0 20-192,1 0-32,-21 0-32,0 20-32,1 0-64,-1 20 160,20 0-96,-19-1 64,19 1-32,20 0-64,0-21 32,0 21-64,20-40 64,19 20 160,-19-20 32,20-20-32,19 0 64,-19-19-127,-1-1 31,-19 0-96,20 1 64,-19-22 0,-21 22-64,18-21-64,-36 0 160,18 1-128,-41-1 0,21-19-289,-19 39-287,19-19 288,-20 39 255,20 0 33,1 20-64,-1 20-96,0 19 256,0 1 96,20 20 193,0 19-65,0-19-64,20 20 64,20-21-127,-1 21-97,1-40-32,19 19 32,-19-19-160,19-20-32,-18-1 31,-3 1 65,3 0-256,-21-20-160,0 20-833,-20-20-2435,0 0-6340</inkml:trace>
  <inkml:trace contextRef="#ctx0" brushRef="#br0" timeOffset="184397.5469">14769 9220 14189,'0'0'-32,"20"0"-417,-2 0 706,23 0 287,18 0-95,21 0-321,-1 0-32,20 0 128,1 0 225,-1 0-97,20 0-192,1-20-64,-21 20 0,19-20-32,-38 20-224,-21 0-448,0-20-321,-39 20-1954,0 0-3972</inkml:trace>
  <inkml:trace contextRef="#ctx0" brushRef="#br0" timeOffset="184923.577">15086 9598 14669,'-80'40'-384,"41"-1"-64,-1-19 384,20 20 128,-19 19-96,19-19 0,20-20-353,0 19 225,0-18 160,20-2 0,0 1-96,19 0 96,-19-20 160,20-20 256,-1 0-159,1-20-33,-20 21 0,-1-41-96,1 20 257,-20 1-321,20-21 0,-20 0-64,-20 1-96,0-1-385,1 20 385,-1 0 32,0 20 96,0 1-32,0 19 0,1 19 128,-1 1 160,20 20-31,0 0 95,0 20 257,20-1 63,-1-19-127,21 20-257,0-20-192,-1 19-96,1-39-160,19 20-352,-18-21-770,-1 2-640,-21-2-1473,21-19-3523</inkml:trace>
  <inkml:trace contextRef="#ctx0" brushRef="#br0" timeOffset="185400.6043">15483 9638 10441,'0'-40'257,"0"20"-482,0 20 1635,-20-20-193,0 20-801,20 0-416,-20 0-64,1 20 96,-1 0 128,20 20 1,0-1 127,0 1 0,0 19-96,0-19 0,20 0-31,19-20-129,1 20 64,-1-40-64,1 19-32,1-19 160,-3 0 32,3-19 96,-21-2-95,-2 2-129,3-1 64,-21-20-128,0 0 96,0 21-64,-21-21-192,-17 0 64,-3 20 64,3 1 32,-23-2 32,22 21 32,-1 0-128,20 21 128,-19-21-128,39 19 64,0 1 64,0 0 128,19 0 0,1 20 32,20-21 0,-1-19-127,1 20-129,1-20-321,-3 20-608,3-20-1665,-21 0-3940</inkml:trace>
  <inkml:trace contextRef="#ctx0" brushRef="#br0" timeOffset="185580.6146">15959 9816 15246,'20'40'1441,"-20"-20"-1345,0 20 1250,0-1 63,0 1-1185,0 0-736,0-20-1154,0-1-1153,0 1-6277</inkml:trace>
  <inkml:trace contextRef="#ctx0" brushRef="#br0" timeOffset="186150.6472">16496 8862 7078,'-21'0'8296,"1"0"-8232,20 0-160,20 0 673,21 20 255,-2-20-319,1 0-449,19 20 0,1-20-32,-21 0-96,1 0-481,-1 0-672,1 0-1121,-19 0-1153,-21 0-961</inkml:trace>
  <inkml:trace contextRef="#ctx0" brushRef="#br0" timeOffset="186372.6598">16753 8922 5381,'-59'19'3042,"39"2"-928,0 18-256,20 1-384,0 0-417,20 0-737,0 19-32,0-19-192,-1-20-32,1 19 225,0-19 31,-20 20-192,0-40 224,0 20 257,-20 0-289,-19-20-192,-1 19 33,-19-19-161,19 0-161,-1 0-287,23 0-257,-2 0-544,-1 0-1377,42-19-1602,-1 19-2050</inkml:trace>
  <inkml:trace contextRef="#ctx0" brushRef="#br0" timeOffset="186604.6731">17131 8941 6342,'-40'21'4324,"20"-2"-4196,0 21 1121,20 0 961,-19-1-737,19 1-608,-20 20-96,20 0-513,0-21-160,20 1-64,-20 0-224,39-1-384,1-18-994,-20-2-1313,19-19-3106</inkml:trace>
  <inkml:trace contextRef="#ctx0" brushRef="#br0" timeOffset="187050.6987">17429 9121 12043,'-20'19'-1313,"0"1"1120,-1 20 1379,21 0-97,0-1-801,0 1-288,21 20-128,-1-41-128,19 22-321,1-22-128,19-19 289,-19 0 512,0 0 320,-1-19 193,1 19 320,-19-41 288,-3 22-288,2-21-513,-20 20-95,0-20-225,-20 1-96,2-1-321,-23 20-95,-18-20 160,-1 40 288,1-19-32,19 38 64,-19-19 288,39 20-96,-21 20-95,41-20 127,0 20 96,20-21-192,1 1 1,19 0-97,-1 0-128,21 0-193,-21 0-287,21-20-673,-41 19-1410,21-19-3811</inkml:trace>
  <inkml:trace contextRef="#ctx0" brushRef="#br0" timeOffset="187253.7103">18004 9359 14221,'20'20'1666,"-20"-1"-1859,0 1 482,0 1 1280,0-2-1088,0 21-481,0-21-64,0 2-353,20-1-512,-20-20-1793,0 0-3332</inkml:trace>
  <inkml:trace contextRef="#ctx0" brushRef="#br0" timeOffset="187512.7251">18162 8981 1473,'61'40'14574,"-23"-20"-14478,-17 20 32,19 0 1313,-1-1-352,-19 21-832,0-20-257,-20 19 32,0-19-257,0 19-31,0-19-160,0 0-353,-20 0 321,0 0 31,1-1 97,-1-18-289,-20 18-2370,1-19-1601</inkml:trace>
  <inkml:trace contextRef="#ctx0" brushRef="#br1" timeOffset="190828.9147">2837 8941 896,'0'0'673,"0"0"320,0 0 0,0 0-417,20 0-31,-20 0-257,0 21-128,0-21-32,0 0-160,20 0 32,-20 19 32,0-19-64,21 20 64,-21-20-32,0 20 0,0 0 0,18-20 33,-18 20-33,20 0-33,-20-20-95,20 19-416,1 2-193,-1-21 417,-20 19 192,18 1 160,-18-20-64,21 20 96,-21-20 0,0 20-32,20-20-32,-20 20-96,0-20 160,20 20-256,-20 0-1154</inkml:trace>
  <inkml:trace contextRef="#ctx0" brushRef="#br1" timeOffset="192812.0282">2877 9001 768,'0'0'545,"0"0"-257,0 0 545,0 0 192,-20 0-321,20-20-575,0 20 31,0 0 512,0 0 449,0 0-32,0 0-192,0 0-320,0 0-321,0 0-32,0 0 289,0 20 31,0-20-159,20 20-65,-20-20-160,21 20-96,-21 0 128,18-20 225,-18 20-193,20-1-32,-20 2 64,20-2 129,-20-19-225,21 20-32,-21 0 320,20 0-319,-2 0-33,-18 0 96,21-20 64,-1 20-128,-20-1-96,20 1 32,-20 0 32,20-20-96,-1 20 96,-19 0 97,20 0-1,0-20-128,-20 19 64,20 1-64,0 1-32,-1-2 0,-19 1 32,20-20-32,0 20 0,0-1 0,-20 2 0,20-1 0,-1 0 0,-19 0 32,20-1-32,0 2-32,-20-2 65,21-19-33,-1 20 32,-20 0 0,18 0-128,2 0 64,-20-20 0,21 20 64,-21-1-64,20-19 32,-20 20 0,20 0-32,-20-20 32,19 20-32,-19 0 0,20-20 32,-20 20-32,0-1 32,0-19-32,20 21 32,-20-2 0,0 1 0,0 0 0,0 0-32,20-20 32,-20 20 0,0 0-32,20-20 0,-20 20 0,0-1 0,0-19 0,19 20 32,-19 1-32,0-21 64,20 19-64,-20 1 0,0-20 32,0 20-32,20-20 64,-20 19-64,0 2 32,0-21 0,0 20-32,20-20 32,-20 19-32,0-19 0,20 20 0,-20 0-32,0-20 32,19 20 0,-19-20 32,0 20-32,0-20 64,20 20-32,-20-20-32,0 19 0,20 2-32,-20-21 32,0 19 0,20-19 0,-20 20 0,0-20 0,21 20 0,-21-20 0,20 20 32,-20-20 0,0 20-32,18-1 0,-18-19 64,20 21-64,-20-21-64,21 19 64,-1 1 0,-20-20 0,20 21 0,-1-21 0,-19 19 64,20 1-64,0-20 0,-20 20 0,20-20 0,-20 19 0,20-19 0,-20 21 0,19-1 0,-19-20 0,20 19 0,-20-19 0,20 20 0,-20 0 0,20-20 0,-20 20 0,20 0 0,-20-20 0,19 20 0,-19-1-96,20-19 96,-20 20 0,20 0 0,-20-20 0,20 20 0,-20 0-32,21 0 32,-21 0 64,0-20 0,18 19 33,-18 2 223,20-2-64,1-19-224,-21 20-32,20 1 0,0-2-32,-20 1 32,18-20-64,3 20 64,-21 0-32,20 0 32,0 0 32,-20-1 32,20-19-64,-20 20-32,19-20 32,-19 20 32,20 0-32,-20-20 32,20 20 0,-20-1 32,20-19 128,-20 0-160,20 20 0,-20-20-96,0 20 128,19-20 33,-19 20-161,0-20 64,20 20-33,-20-20 66,0 0-33,0 20 32,20-20-97,-20 19 98,0-19-66,0 0-63,20 21 96,-20-21 32,0 19-32,0-19 32,21 0 0,-21 21-64,0-21 32,0 0 32,0 0-128,0 0-192,20 0 32,-20 0 32,0 0 128,0 0-1,0 0-95,18 0-96,-18 19-160,0-19-545,0 0-1826,0 0-2530</inkml:trace>
  <inkml:trace contextRef="#ctx0" brushRef="#br1" timeOffset="193132.0464">4584 11366 6886,'21'20'480,"-21"0"417,0-20 2082,20 19-705,-20 2-1313,18-2-64,-18-19 224,20 21-576,1-2-289,-21-19-320,20 21-128,-20-21-449,20 0-224,-2 19-384,-18-19-96,0 0-161,21 0-287,-21 0-1378,0 0-3267</inkml:trace>
  <inkml:trace contextRef="#ctx0" brushRef="#br1" timeOffset="194140.104">2916 9081 2754,'20'0'-64,"-20"0"96,0 0 609,0 0 288,20 0-257,-20 0 129,0 0 96,0 0-160,0 0-257,0 0-64,0 0 257,0 0 96,0 0-33,0 0-319,0 19-97,-20-19-224,20 0 128,0 0 1,0 0 159,-20 0 96,20-19 97,-18 19 96,18-20-257,-21 0-256,1-20 353,-20 1-225,20-1-64,-19 0-96,-1-20 64,-19 1 1,19 19-193,1 1 0,-2-1 256,21 0 96,0 20-224,2 0-64,-3 0-96,21 0 32,-20 20-64,20 0-384,0-19-961,20 19-994,1 0-608,-21 0-3523</inkml:trace>
  <inkml:trace contextRef="#ctx0" brushRef="#br1" timeOffset="195229.1663">14888 10372 9993,'-20'-19'1313,"0"19"-512,-1 0 993,21 0-225,0 0-448,0 0-416,0-20-481,21 20 96,19 0-95,19 0-65,20 0-160,20-20 32,0 20 32,41 0-160,18 0 160,22 0-32,18 0-64,21 0 32,-21 0 32,19 0 32,-18 20-128,1-20 64,-42 0-385,-19 20-31,-1-20 416,-38 0-224,-1 19-193,-20-19 225,-19 0-352,-21 0-289,-19 0 192,-20 21-640,0-21-448,0 0 864,-20 0-1025,-19 0-2722</inkml:trace>
  <inkml:trace contextRef="#ctx0" brushRef="#br1" timeOffset="196946.2646">2481 8584 6726,'-21'-20'416,"21"20"-320,0 0 32,-20 0 577,20 0-545,20 0-192,-20 0 0,0 0 321,0 0 447,0 0 33,0 0-64,0 0-97,21 0-288,-21 20-31,18-20-33,2 20-128,0-1 64,1 2-128,-1-2 0,-2 2-32,23 18 0,-21-19 33,0 0-1,-1 20 96,1-1 192,20-19 64,-20 20-159,-1-1-33,1 21-64,20-20-64,-20 0-32,19 0-32,1-1-64,1 1 0,-2 20 96,-19-21-64,20 1 0,-1 0 96,1 20-96,-1-21 0,1 0 32,0 2-64,-1-1-352,2 0-609,-3-1-512,-18-19-417,1 20-577,-1-20-2721</inkml:trace>
  <inkml:trace contextRef="#ctx0" brushRef="#br1" timeOffset="198251.3389">3432 9737 160,'21'20'1025,"-21"-1"-961,20-19-64,-20 20-96,20 0-353,-20-20 193,19 20 224,-19 0 96,20-20 545,-20 20 416,20-20-289,-20 19-159,0 2-353,20-21-288,-20 19 192,20 1-64,-20 0 128,19 0 193,-19 0 287,20 0-191,0 0 255,-20-1 257,20 1-64,-20 1-384,20-2-353,-1-19 32,-19 20 128,20 0-159,-20-1-33,20-19 64,0 21-160,-20-1 0,21-20 0,-21 19 32,0 1 32,20 0 33,-20 0 479,0 0 33,18 0-449,-18-1-32,20 2-32,-20-2-160,21 1 32,-21-20-32,20 20 64,-20 0-64,20 0 65,-1-1 31,-19 21 32,20-20 64,-20 1-64,20 18-64,-20-19-64,20-1 32,-20 22 32,20-22 32,-20 1-64,19 20-32,1-20 64,-20 0 32,20 19-96,0-19 32,-20 20-32,20-20-64,-1 19 0,1-18 32,0 18 64,0-18 0,1 18-32,-3-19 96,2 20 321,-20-20-65,21 19-160,-1-19-192,0 20 32,-2-21 0,3 21-96,19-20-64,-20 0 32,-1 0-256,1-1-609,0-19-224,0 21-705,-20-21-2050</inkml:trace>
  <inkml:trace contextRef="#ctx0" brushRef="#br1" timeOffset="200595.4733">3036 8922 5605,'-21'19'1954,"21"-19"-641,0 0 352,0 0 417,0 0-192,0 0-865,21 0-512,-1-19 159,20-1-287,-1 0-33,21 0-64,-1-20 1,40 1-65,-20-1-192,21-19 0,-1 19 96,0 0-192,-38 0 64,-3 20-32,-37 0-481,-1 20-544,-20 0-1377,0 0-1474,-20 0-896</inkml:trace>
  <inkml:trace contextRef="#ctx0" brushRef="#br1" timeOffset="200934.4928">3135 8663 8327,'20'-19'801,"0"19"-577,-20-21-96,0 21 161,0 21 832,0-2-609,-20 2-384,0 38-96,0-19 129,-19-1 63,19 1 128,0-20 65,-1 20 127,21-21 1,0-19-257,0 21 256,21-21 161,19 19 0,-20-19-257,19 0-256,1 20-64,19-20-64,-19 0-64,-1 0 33,22 0-258,-3 0-960,-17 0-1569,18-20-3044</inkml:trace>
  <inkml:trace contextRef="#ctx0" brushRef="#br1" timeOffset="201540.5273">4267 8107 8680,'0'-20'1057,"-21"20"-1057,21 20-257,0 0 770,21 20 320,-1 19-257,-20 1-287,20 19-97,-2-19-128,3 0 32,-21-21 64,20-19 96,-20 0-31,0-20 159,0 0 1089,0-20-95,0 0-1090,0 1-192,0-22-32,20-18-128,-20 19 0,20-19 0,-1 19 0,1 0 32,0 21-64,0-2 0,0 21 64,-20 0 128,19 21 96,1-2-32,-20 21-64,20 0-64,-20-1-192,20 2-641,1-2-608,-21 0-1474,20-18-832</inkml:trace>
  <inkml:trace contextRef="#ctx0" brushRef="#br1" timeOffset="202262.5687">4704 8345 10345,'20'0'-576,"-2"0"159,3 0 545,-1 0 673,20 0 320,-21-19-160,21-1 352,0 0-31,-21 0-610,-19 0-415,20 0-33,-20 1-64,-20-2-256,20 21-321,-39 0-287,19 0 95,-20 21 353,21-2 160,-1 21 96,0 0 32,20-20 96,0 19-64,20 1-32,0 0-128,39-21-384,-19 2-321,39-21-288,-20 0 704,-18 0 321,18-21 64,-19 2 0,-1-21 32,-19 21 129,0-22 287,0 2 96,-20 19 129,0-20-353,0 20-480,-20 20 32,0-19-96,0 38-96,-19-19 256,19 40 96,0 0 32,-1-20-32,21 19 32,0 1-64,21 0 32,19-21-128,-20 2-32,19-21 63,1 0 162,-1-21 63,1 2 0,-20-1-64,0-19 0,-20 18 128,0 1-128,0 1-288,0-1-545,-20 0 33,20 20-97,-20 0-929,20 40 994,20-21 640,0 41 160,1-20 160,-3 20 128,2 19 129,1-19-353,-1-1 801,-20-19 608,0 0-544,0-1 609,0-19 95,-20 0-448,-1-20-320,-17 0-480,-3-20-385,1 0-96,1 1-64,-1-1-577,0-20-864,1 0-2019,19 21-1665</inkml:trace>
  <inkml:trace contextRef="#ctx0" brushRef="#br1" timeOffset="202651.5909">5617 8286 9737,'20'-20'2979,"-40"20"-2339,20 0 545,-20 0-480,0 20-481,-1 20-160,3-1-64,-2 1 0,20 0 32,0 0-64,20-20-64,-2-1 64,23-19-128,-21 0-32,19 0 192,-19 0-64,20-19-32,-40-1 32,20-20 96,-20 20-32,-20 0-97,20-20 1,-20 20 160,0 1 65,20 19 319,-20 0-128,20 0-31,0 0-225,0 19 224,0 1 32,0-20-128,20 21-160,20-2-32,-20 1-320,19-20-353,-19 0-672,20 20-993,-21-40-1698,1 20-4066</inkml:trace>
  <inkml:trace contextRef="#ctx0" brushRef="#br1" timeOffset="202822.6008">5795 8266 11370,'20'0'641,"0"0"864,-1 0 513,1 0-865,21 0-864,-21 0-193,18 0-64,3 0-96,-21 0-609,-1 0-1345,-19 0-2658,20-20-4645</inkml:trace>
  <inkml:trace contextRef="#ctx0" brushRef="#br1" timeOffset="202982.6099">5953 7968 10345,'0'19'321,"0"22"159,0-2 2179,20 21-321,-20-1-1089,0 21-897,0-1-160,0-19-768,21 20-449,-1-41-512,0-19-2467,19 0-1538</inkml:trace>
  <inkml:trace contextRef="#ctx0" brushRef="#br1" timeOffset="203163.6203">6232 8286 10345,'0'40'3299,"0"-21"-3235,21 22 97,-21-22 63,0 1-32,18 0-576,2-1-801,-20 2-385,20-21-224,-20 0-3266</inkml:trace>
  <inkml:trace contextRef="#ctx0" brushRef="#br1" timeOffset="203300.6281">6232 7968 10057,'0'-60'2242,"0"60"-3427,-20 0-192,20-20 1409,20 20-705,-20 20-3779</inkml:trace>
  <inkml:trace contextRef="#ctx0" brushRef="#br1" timeOffset="203726.6524">6431 8425 5413,'20'39'512,"-20"-18"-160,19-21 1634,1 0-320,0-21-1250,0 21-608,0-39-160,-1 19-33,-19 1-159,20-2 352,-20 1 288,0 1 608,20 19 866,-20 0-193,0 0-512,0 19-288,0-19-321,20 0-96,0 0 64,-1 0 32,21 0-191,1-19-1,-23-1 96,2 0 288,1 0-128,-21-20-287,0 21-674,-21-2-96,1 2-64,2-1 417,-3 20 480,1 20 32,20-1-160,0 2 385,0 18 191,20 1-31,19-20-161,2 19-128,-1-19-128,-1-20-128,1 21-160,-1-2-288,-19-19-1314,0 0-3523</inkml:trace>
  <inkml:trace contextRef="#ctx0" brushRef="#br1" timeOffset="204259.6829">4922 9081 832,'-20'-20'13325,"0"20"-13325,-20 0-481,1 20 449,19-1 577,0 21-161,-1-20-320,21 0-160,0 20 224,21-20 225,19 19-33,-1-19-128,1 0-160,-20 0 0,19 0 96,-19 0 129,0-20 95,-20 19 225,0-19 351,-20 20-351,0-20-449,-19 21-352,19-21-353,-20 0-736,1 0-2050,19-21-3203</inkml:trace>
  <inkml:trace contextRef="#ctx0" brushRef="#br1" timeOffset="204447.6937">5080 8842 14221,'21'0'288,"-21"0"-256,20 40 641,-20 0 192,18 19-225,-18 1-480,0 20-95,0-1-1154,21 0-385,-1-19-608,0-40-2786</inkml:trace>
  <inkml:trace contextRef="#ctx0" brushRef="#br1" timeOffset="204706.7085">5378 9279 11851,'0'0'96,"0"20"-320,0-20 800,0 20 257,0 0-865,0 0 32,20 0-384,0-1-577,19 1 512,2-20 257,-1 0 224,-22-20 384,23 1 513,-21-1 288,-20 0 417,0 0-481,-20 0-480,0 0-385,-19 1-256,-1-1-224,-1 20-481,2 0-896,-1 20-3684</inkml:trace>
  <inkml:trace contextRef="#ctx0" brushRef="#br1" timeOffset="205082.73">5815 9379 15214,'20'99'288,"-1"-60"-1345,-19 22 801,0-22 256,20 1-481,-20 0-31,20-40 448,-20 0 576,0 0 289,0-20-577,-20-19-95,20-1 127,-20-20 512,1 20-255,-1-19-449,0-1-160,20 0-128,0 1-225,20-1 417,0 40 256,19 0-63,2 20-161,-21 0 0,18 0 160,-17 40-32,-21-20 32,20 20-64,-40-21 128,-1 21 193,1-20-65,2 0-256,-23 0-160,1-20-448,21 19-1314,-1-19-2562,0 0-6310</inkml:trace>
  <inkml:trace contextRef="#ctx0" brushRef="#br1" timeOffset="205421.7494">6093 9279 14541,'40'0'-64,"-21"0"256,1 0 1346,20-19 95,-20 19-1088,19-20-449,-19 20 96,0-20-192,-20 20-96,0-20-256,0 0-385,0 20-224,-20-20 64,-18 20-352,17-20 512,-19 20 545,20 20 192,0 0 289,1 0 351,-1 0 129,20 20-97,20-1 289,-1 1-192,21-20-160,0 0-225,19-20-224,2 0 96,-2 0-384,-19 0-128,-1 0-705,-19-20-1601,-20 20-6439</inkml:trace>
  <inkml:trace contextRef="#ctx0" brushRef="#br1" timeOffset="207801.8853">3592 9856 2274,'19'-20'480,"-19"0"1570,0 0 192,0 0-192,0 20 0,0-19-609,-19 19-512,-1-20-160,0 20-353,0 0-352,0 0-160,-19 20-32,19-1 32,-1 21 0,1-20 32,20 0-32,0 0 0,0 20-32,20-21 0,1-19-65,19 20-159,-21-20 224,21 0 224,-20 0 128,19 0-32,-19-20 97,0 1-33,0-2 32,-20 2 97,0-1 63,0 0-256,-20-20-192,0 20-96,0 20 0,-19-19-32,-1 19 224,20 0-64,-19 19-64,19 1-32,-1-20 0,1 20 0,20 0 32,20 0 96,1 0-64,-1-1 96,19-19 0,-19 21-96,20-21 0,-20 19-128,19-19 128,-19 0 0,-20 0 32,20-19 32,-20 19 32,0-21-32,-20 2-96,0-1-32,0 20-64,-19-20-192,19 20-161,-20 0 289,1 0-32,19 20-32,20 0 159,-21-20 1,21 19 64,21 2 0,-1-21 0,0 19 64,-1-19 64,21 0-64,-20 0 32,19 0 1,-19-19 31,0 19 0,0-21 32,-20 21 160,0-19 0,0 19 65,-20 0-289,20 0-192,-20 0-161,0 0 1,20 19-897,0-19-1954,0 21-3171</inkml:trace>
  <inkml:trace contextRef="#ctx0" brushRef="#br1" timeOffset="211439.0935">16475 10592 7879,'21'0'416,"-21"0"-191,20 0 1792,-2 0-415,3 0-705,-21-21-289,20 21-63,-20 0-193,0 0 1,0 0-225,0 0 0,-20 21-128,-1-21-128,-17 19-64,-3 1-97,3 0 129,-23-1 0,22-19 224,-1 21-32,0-1 128,21-20 64,-21 19-63,40-19-33,-20 20-64,20-20 32,20 20 192,0 0 96,0-20 97,19 20-33,1 0-127,-1-1-33,1 1-128,1 0-64,-3-20-96,-18 20 0,1 0-128,-1-20-384,-2 20-545,-18-20-1346,0 0-1376,-18 20-2371</inkml:trace>
  <inkml:trace contextRef="#ctx0" brushRef="#br1" timeOffset="211626.1043">16198 10988 1953,'0'21'7015,"20"-2"-6727,-1-19 1090,1 20 992,0-20-929,0 21-864,19-21-289,-19 19 32,0-19-128,0 20-192,1-20-352,-3 20-1185,-18 0-2531</inkml:trace>
  <inkml:trace contextRef="#ctx0" brushRef="#br1" timeOffset="212023.127">16992 10790 9032,'0'-20'-224,"0"20"-289,-20 0 1795,-19 20-322,19 0-767,0 0 319,-21 19 161,41-19-161,0 20-255,0 0-1,0 0 0,20-21-64,21 1 32,-3 1-160,3-2 33,18-19 63,-19 0 96,19 0 0,-19-19 161,0-2 672,-21-18-257,1 18-255,-20 2-385,0-21-128,-39 0-64,19 20-96,-20 0-64,-19 1-417,19-1-960,-19 20-3172</inkml:trace>
  <inkml:trace contextRef="#ctx0" brushRef="#br0" timeOffset="216537.3851">12762 11346 9545,'-38'-20'1281,"17"20"-1345,-19 0-96,22 0 95,-23 20 98,1 0 31,1 0-64,-1 19 320,20 1 673,1 21-32,19-2-289,0-19-479,0 19-129,19 1 0,21-21-32,0 1 0,-1-20 64,22 0 0,-3 0 32,-17-20 32,18 0 160,-19-20 65,19-20-97,-39 0 0,20 1 161,-40-1-1,19-19 1,-19 19-97,-19 0-224,-1-20-64,-20 20-64,1 0-64,-1 1 64,-21 19-96,2 20 0,1 0 0,-3 0 0,2 40 32,39-21 32,0 21 0,20 0 0,0 0 64,40 0 32,-1-20 0,1 20 32,39-21-96,-18 1 64,-2 0-64,1 0-32,-21-20-288,21 0-673,-41 20-1025,1-20-1602,0 0-3554</inkml:trace>
  <inkml:trace contextRef="#ctx0" brushRef="#br0" timeOffset="216797.4">13240 11803 8968,'0'40'865,"0"-20"832,20 0 898,-20 20-930,0-21-896,0 0-577,0 22-160,19-21-32,-19 0-256,20-20-609,-20 20-640,20-20-3300</inkml:trace>
  <inkml:trace contextRef="#ctx0" brushRef="#br0" timeOffset="217092.4169">13558 11585 12363,'-20'0'1153,"20"0"-1121,0 0 1121,0 0 673,0 0-1057,20 0-673,-20 0-160,0 0-449,18 20-1312,-18-20-2531</inkml:trace>
  <inkml:trace contextRef="#ctx0" brushRef="#br0" timeOffset="217279.4275">13637 11843 10441,'0'0'1538,"0"0"-1314,0 0 2082,0 0-896,0 0-1090,0 0-480,0 0-1634,0 0-3427</inkml:trace>
  <inkml:trace contextRef="#ctx0" brushRef="#br0" timeOffset="217691.4511">13934 11645 14285,'-20'0'1249,"20"0"-1249,0 0 609,0 19 768,41-19-416,-21 0-513,39 0-319,-19 0-129,-1 0-225,1 0-607,-1 0-1635,-19 20-3843</inkml:trace>
  <inkml:trace contextRef="#ctx0" brushRef="#br0" timeOffset="217881.4621">13975 11823 14958,'0'20'608,"0"-20"-544,18 0 96,23 0 1,-1 0-161,19 0-1570,-19 0-2850,19 0-5540</inkml:trace>
  <inkml:trace contextRef="#ctx0" brushRef="#br0" timeOffset="218282.4849">14748 11585 13228,'-20'-20'-288,"0"20"-385,-19 20 1250,19-20-481,-20 40-96,1-20 32,19 19-32,0 1 0,0 0-32,20 19 96,20-19 32,20-1-64,-1 1-64,1-21 0,19 2-96,2-1-64,-3-20 160,-17-20 96,18-1-96,-19 2 192,-1-21 32,-19 1-96,-20 19-32,0-20-32,-20 1-224,1-1-64,-21 0 96,-19 1 95,-2 19 194,3 20 511,-3-20 417,2 40-32,19-20-576,1 20 95,39 19-95,0-19-193,20 20-160,19-20-96,21 19-96,-1-19-737,0 0-352,2 0-321,-22 0-1889,21-20-5926</inkml:trace>
  <inkml:trace contextRef="#ctx0" brushRef="#br0" timeOffset="218455.4948">15244 11883 13805,'21'40'352,"-1"-21"-224,-20 21 481,0-20-385,0 20-480,0-20-2307,0-1-1825</inkml:trace>
  <inkml:trace contextRef="#ctx0" brushRef="#br0" timeOffset="218895.52">15720 11783 13356,'0'0'1121,"0"0"-800,0 0 1120,21 0-224,19 20-801,-1-20-191,1 0-193,19-20-128,1 20-129,-1 0-704,2 0-2081,-2 0-3236</inkml:trace>
  <inkml:trace contextRef="#ctx0" brushRef="#br0" timeOffset="219364.5469">16852 11585 7783,'20'-20'3747,"-20"40"-3907,0-20 641,0 40 800,-20-1-737,20 1-447,-20 20-65,1-21-96,-21 21-385,20 0 97,-19-22 352,19 3 96,-20-21 320,1 0-95,-1-20 223,20 0-96,-1-20-255,3-20 95,18 19 288,0-17-415,0-2-33,18 20-64,23-20-32,-1 40 288,-1-20 353,21 20-161,-21 20-191,21 0-33,-21 0-128,2 19 32,-1-18 0,-1-2-576,1 0 192,-20 2-32,-20-1-1122,19 0-1600,-19 0-3300</inkml:trace>
  <inkml:trace contextRef="#ctx0" brushRef="#br0" timeOffset="219877.5762">17865 11386 13164,'-59'0'961,"39"0"-897,-21 20 64,2-1 609,19 21-33,-20 21-319,21-2-225,-1 20-160,20 1 64,0-21 0,20 21 32,-1-21 32,21-19 0,1 0-32,-3-20-160,3 0-128,-1-20-1377,-21 0-2948</inkml:trace>
  <inkml:trace contextRef="#ctx0" brushRef="#br0" timeOffset="220417.6071">18401 11684 6309,'0'80'993,"0"-21"-128,0 1 224,0-20-288,-20 19-128,20-39 288,0 0-257,0 0 353,0-20 353,0 0-289,20-20-769,-20-20-256,20 0-128,0-19 320,-1 19-192,1 0-128,20-19-64,-19 39-96,-3-20 32,2 40 64,-20 0 0,20 20 32,-20 20 0,0-1 32,0 1 32,0 20-32,0-20-129,0 19-1056,21-19-1025,-1-20-961,0 0-5221</inkml:trace>
  <inkml:trace contextRef="#ctx0" brushRef="#br0" timeOffset="221146.6488">18759 11902 12812,'0'-19'128,"0"19"-961,19 0 1217,1-20-63,20 20-97,-1-20-64,21 0-64,-21 0 128,1 0 97,1 1 127,-23-1-320,-18 0-256,0 0-481,-18 20-63,-2 0 223,-21 0 321,3 20 160,-3 0 128,1 19-31,21 1 95,-1-20 0,20 20-32,20 0-128,-1-2-32,21-17-160,19-21-128,2 20-64,18-20 256,-20-20-33,1 20-31,-21-21 256,1-17-128,-20 17 0,0 2 32,-20-1 33,0 0-226,-20 0-223,0 0 160,0 20 64,0 0 96,1 20 128,-21 0 0,20 20 96,20-21-32,0 21-160,0-21 32,20 22 96,20-21-192,-21-20 32,21 0 32,0 0 192,-1 0-32,-19-20 96,1 0 97,-1-1 319,-20 2-512,0 0-192,0-2-448,-20 2-33,20 19 193,0 0 256,-21 19 32,21 21 64,0 0 0,0 0 96,0 0-64,0 19-32,21-19 32,-21 19 0,0 1 192,0-21-96,0 2-128,0-2 96,-21 0 289,1-18 319,20-21-127,-20 20 128,1-20 31,-21 20-287,20-20-161,-39-20-160,19 0-96,-19-20-64,19 0-224,19 0-865,21 1-1377,0-1-577,41 0-2274</inkml:trace>
  <inkml:trace contextRef="#ctx0" brushRef="#br0" timeOffset="221512.6698">19790 11783 11755,'-39'-19'864,"-1"38"-864,1 1 1346,-1 20-65,0 0-672,21 0-33,-1-2-256,20 3-192,0-21-224,39 0 0,1 0-96,0-20-128,-1 0-129,1 0-63,-1-20 256,-19 0 160,0 0-385,-20 0 353,21-20 352,-21 0-160,-21 21 257,1-1 351,20 0-287,-20 0 191,1 20-31,19 0-257,0 20-160,0 0-96,19 0 0,1-1-32,21 2 32,-3-2-192,-18 0-320,21 2-481,-21-1-641,-1-20-1345,-19 0-1409</inkml:trace>
  <inkml:trace contextRef="#ctx0" brushRef="#br0" timeOffset="221685.6797">19950 11883 3235,'0'-40'4420,"20"20"-2050,-20 0-320,39 20 0,-19-20-737,20 20-384,-1-19-128,21 19-257,-21 0-223,1-20-225,1 20-289,-23 0-1344,-18 0-1346,-18 0-3202</inkml:trace>
  <inkml:trace contextRef="#ctx0" brushRef="#br0" timeOffset="221882.6909">20108 11505 8007,'20'0'1217,"0"40"289,-20 0 1088,20 0-480,-20 19-833,0-19-544,0 19-353,0 1-191,19-20-129,-19 0-96,0-2-321,20-17-768,-20-1-1089,0 0-2018,20 0-4965</inkml:trace>
  <inkml:trace contextRef="#ctx0" brushRef="#br0" timeOffset="222069.7016">20446 11803 13068,'0'40'96,"0"-20"-32,20 0 673,-20 20-385,0-21-480,0 21-417,20-20-191,-20 0-129,19-20-929,-19 0 193,0 0-3236</inkml:trace>
  <inkml:trace contextRef="#ctx0" brushRef="#br0" timeOffset="222221.7103">20486 11902 1793,'0'-99'-1249</inkml:trace>
  <inkml:trace contextRef="#ctx0" brushRef="#br0" timeOffset="222230.7108">20486 11724 128,'-20'-60'3203,"20"41"-2050,0 19-577,0 0-384,0 0-1665</inkml:trace>
  <inkml:trace contextRef="#ctx0" brushRef="#br0" timeOffset="222559.7296">20545 12002 5092,'0'40'4485,"20"-20"-4870,-20-1 385,20-19 1313,-1 0-736,1 0-769,20-19-353,-19 19 513,17-20-128,-17 0 192,-1-20-64,0 19 0,-2-17 160,-18 17-128,0 2 256,0-1 609,-18 20 192,-2 0-256,20 0-321,-20 0-127,-1 20 127,1-1 1,20 2-161,0-2 257,0 21-97,20-20-128,1 0-320,-1 0-32,18 0 96,3-20-192,-21 19-96,19-19 160,1 0-96,0 0-256,-21 0-129,1 0-384,20-19-3010</inkml:trace>
  <inkml:trace contextRef="#ctx0" brushRef="#br0" timeOffset="223446.7803">21776 11744 11691,'0'-20'736,"0"20"-1120,0 40 192,0-1 288,-20 1 0,20 19-96,-20 0 0,20 2 64,0-21 224,0-1 609,0-19 32,0 0-96,0-20 0,20 0-65,0-20-319,-20 0-193,0-19-32,20-1 0,-20 20-128,19-21-128,1 3-320,0-2 96,0 20-225,0 0 225,1 20 128,-3 0 64,-18 20 32,0 0 32,0-1-32,0 21 0,0-21 0,-18 22-353,18-21-351,0 0-1058,18 19-864,-18-19-417</inkml:trace>
  <inkml:trace contextRef="#ctx0" brushRef="#br0" timeOffset="224218.8243">22094 11902 3267,'0'-39'7431,"-20"39"-6502,20 0 192,-20 0-225,20 20 161,0 20-128,0-2-448,0-17-161,20 19-256,0-20 0,19 19-32,1-19 0,19-20 64,-19 0-64,0 0 96,-21 0-31,1-20 31,0 1-32,1-21 32,-21 20-96,-21 0 64,21-20-288,-20 21 288,0-2-224,1 2-225,19 19 65,-20 0-96,20 0 96,0 19 63,20 2 97,-1-2-224,1-19-97,0 19 97,1 2 32,-1-21 320,-2 20-32,2-20 64,1 0 96,-1 0 32,-20 0-64,20 0-64,-20 0 128,0 0-256,0 0 64,-20 0-32,20 20-128,-20 0 0,20-20 64,0 20 128,-21-20 64,21 19 64,0-19 0,21 0 32,-21-19 32,20 19-31,0-20-1,-20 0-64,19 0 0,-19 0-96,20 20-64,-20-21 32,20 21-64,0 0 384,-20 0 288,0 0-415,20 0 127,-20 21-96,0-1 160,0 0-159,0 0-129,0-20-32,19 20-32,-19-1 0,0-19-32,20 0-64,-20 0-65,0 0 33,0 0 32,0 0-32,0-19 64,20 19 64,-20-20 0,0 20 0,0 0-64,20 0-32,-20 0 64,20 0 0,1 0-32,-3 0 0,2 0-64,0 0-257,1 0-1088,-1 0-2243,-20 0-3202</inkml:trace>
  <inkml:trace contextRef="#ctx0" brushRef="#br0" timeOffset="224587.8457">22967 11505 9737,'0'21'320,"-20"-2"513,1 21 1089,19 20-481,0-1-608,0 1-577,0-1-192,0 1-128,0-20-384,19-2 127,-19 3 225,20-41 160,0 20 32,-20-20 32,20-20-31,0 20-33,-1-20-32,1 20-64,0 0-32,0 0-65,-20 0 33,20 20 32,-20 0 64,0 0 0,0 0-32,0-1 32,-20-19-256,0 20-256,0-20-866,0 0-1376,-19 0-642,19 0-1792</inkml:trace>
  <inkml:trace contextRef="#ctx0" brushRef="#br0" timeOffset="224932.8653">23145 12042 7975,'40'0'96,"1"0"256,-23 0 1698,23-20-736,-21 20-450,0-20-127,-20 0-449,0 20-352,-20-21-32,0 21-801,-1 0 289,-17 0 384,17 0 448,1 21-320,20-1 64,-20 0 32,40 0 32,0 0 0,1 19 0,17-19 0,-17 0-64,19-20 0,-22 20-64,3-20-193,19 0 129,-20-20 801,-1 20 416,1-20-224,0 0-289,0 0-480,0 1-128,-20-1-192,0 0-865,0 0-833,0 0-1121,0 20-4644</inkml:trace>
  <inkml:trace contextRef="#ctx0" brushRef="#br0" timeOffset="225184.8797">23543 11465 13164,'-20'-40'-641,"20"21"-736,20 19 2242,19 0 1409,2 19-1025,17 2-352,3 19 512,-2 19-191,20 1-514,-19-1-159,-1 21-97,0-1 33,-19 0-129,-19-20-512,-21 22-64,-21-22-737,-19 1-705,1-21-1473,-40 21-4068</inkml:trace>
  <inkml:trace contextRef="#ctx0" brushRef="#br0" timeOffset="226624.9622">14649 12360 5349,'0'0'1601,"0"-21"353,0 21 512,0 0-640,0 0-705,0 0-480,20 0 159,0 0-159,-1 0-96,21 0-225,1 0 32,18 0-128,0 0-160,1 0-128,-1 0 225,-19 21-354,-1-21 97,1 0-448,-20 0-513,-20 0-737,0 0-1217,0 0-1057</inkml:trace>
  <inkml:trace contextRef="#ctx0" brushRef="#br0" timeOffset="232634.3059">15840 12459 2754,'0'0'2210,"0"0"-256,0 0 64,0 0-64,0 0-289,0 0-447,0 0-290,0 0-319,0 0-97,0 0 1,0 0-161,0 0 97,0 0-33,20 0-128,0 0 33,-20 0-97,20 0-96,-1 0-64,1 0 0,-20 0-128,20 20 192,-20-20-160,20 0 96,-20 0-32,0 0 64,0 0-96,0 0 0,0 0 96,0 0 33,0 0-290,0 0-127,0 0 32,0 0 96,-20 0-32,20 0-1,0 0 225,0 0-64,-20 0 96,20 0-64,0-20-32,-20 20-128,20 0 0,0 0 128,0-21-32,0 21 0,0 0 64,0 0 32,0-19-32,0 19 0,0 0 32,0 0 64,0 0-32,0-20 160,0 20-31,0 0-1,0 0-64,0 20 0,-19-20 64,19 40-96,0-20 0,0 0 0,0-1-128,0 21 161,0 0-226,0 19 194,19-19-129,-19 20-33,20 0 65,-20-21-32,20-19 32,-20-1-96,20 2-128,-20-21-224,21 0-545,-21-21-961,0 21-1762,0-19-2049</inkml:trace>
  <inkml:trace contextRef="#ctx0" brushRef="#br0" timeOffset="232959.3243">15781 12657 10409,'-40'0'2499,"19"20"-1699,3-20 450,18 0 319,0 0-288,-20 0-608,20 0-449,20-20-64,-20 1-64,18-1 97,3 0-193,19 0 160,-20-19-256,-1 18 128,21-18-32,-20 19 96,0-1-96,-20 2 64,0 19-64,19 19 32,-19-19-64,20 21 32,0-1 64,-20-20-96,20 20 96,19-1-32,-19 2-64,41-2-32,-23 1 64,-17 0-481,19 0-447,-20 0-1347,19-1-3234</inkml:trace>
  <inkml:trace contextRef="#ctx0" brushRef="#br0" timeOffset="233587.3603">18719 12558 11434,'-20'0'609,"0"-19"448,20 19 224,0 0-416,0 0-128,0 19-33,0 21-127,0 0-193,20-1-96,-20 21-191,0-21-65,0 22 64,20-3-32,-20-17-128,20-1-289,0-1-95,-20-19-609,19 0-801,-19-20-1121,0 20-1793</inkml:trace>
  <inkml:trace contextRef="#ctx0" brushRef="#br0" timeOffset="233889.3777">18460 12697 13516,'-39'0'769,"39"0"-513,0-20-128,20 20 545,-1-20-128,21 1-97,-20-1-192,19-20-192,1 20 0,1 1-32,-2-2 96,1-18-31,-20 39-65,0-20 192,-1 20-32,1 0-96,0 20-64,-20 0 0,0-1 0,0 21-160,0-20-256,0 20-225,20-20-256,-20 19-544,20-19-1185,-1 0-3108</inkml:trace>
  <inkml:trace contextRef="#ctx0" brushRef="#br0" timeOffset="237409.5789">4246 13651 5605,'-20'20'1345,"20"-20"-320,0 0 961,-18 0 256,18 0-544,0 0-577,0-20-417,0 20-31,0 0 32,0 0-257,0 0-64,18 0-319,2-20 319,1 20-128,-1 0-160,0 0 32,19 0 33,21 0-129,-21 20 64,40-20 96,-19 0-96,19 0-160,-18 20 64,18-20 32,0 0-64,0-20 0,-18 20 224,-3 0-320,1 0 160,-18 0-256,-21-20-225,0 20 65,-20 0-705,0 0-865,0 0-160,-20 0-512,20 0-1058</inkml:trace>
  <inkml:trace contextRef="#ctx0" brushRef="#br0" timeOffset="237791.6009">5001 13413 6694,'0'19'4388,"0"2"-4228,0-21 64,0 19 961,21 1 385,-3-20-641,22 20-449,1 0-63,-2-20-1,21 20-64,19-20-127,-20 20-161,1-20 0,-21 20-64,22-1 64,-41-19 32,-2 20 128,3-20 193,-21 20 31,0-20-288,-21 20-64,3 0-96,-22 0 64,-1 19-128,2 1-480,-21 0-1186,21 0-2018,-1 20-3939</inkml:trace>
  <inkml:trace contextRef="#ctx0" brushRef="#br0" timeOffset="239818.7168">3611 9935 5733,'-19'-19'5926,"-1"19"-5478,20-21-448,-20 21 32,0 0 0,20 0-96,-20 0-64,20 21 0,0-21 64,-19 19 32,19 1 0,0 0 32,19 0 0,-19 0 0,20-20-32,0 20 64,0-20 320,0 0 224,-1 0-127,1-20-97,0 0-96,-20 0 65,0 0 31,0 0 32,0 1-127,0-2-129,0 2-32,-20 19-128,20-20-256,-20 20-161,1 0-255,-1 20 415,20-1 97,0 2 128,0-2 32,0 1 0,0-20 64,20 20 64,-1-20 224,1 0-159,0 0 127,-20 0-96,20 0-256,-20 0-1089,0 0-1570,0 0-1761</inkml:trace>
  <inkml:trace contextRef="#ctx0" brushRef="#br0" timeOffset="240488.7551">3671 10015 6534,'-20'-20'1633,"0"20"-1505,20-20 65,0 20 960,0 0 640,0 0-1024,0 0-769,0-20-32,0 20 256,20 20 193,0 0-33,0 0-96,-1 20-160,21-1-64,-20 1 129,21 19 95,-23-18-64,23 18-96,-1 1 0,-1-20-64,-19 19 0,20-19 33,-1-21-97,-19 21 0,0-20 0,0 20 0,-1-40-32,-19 20-385,20-20-800,-20 20-769,0-20-448,0 0-3204</inkml:trace>
  <inkml:trace contextRef="#ctx0" brushRef="#br0" timeOffset="240865.7767">3791 10432 12107,'0'0'641,"-21"0"-770,21 20-127,21-20 641,-1 20 383,-20 0-159,38-1-257,3 21 33,-21-20-97,19 20 256,1-20-191,-1 0-33,-19-1 0,20-19 129,-20 0 319,19 0-127,-19 0 32,0-39-161,19 19-224,-19-20-191,1 1-33,-21-21 0,20 20-192,-20 20-257,20-20-480,-20 21-64,0 19-608,0 0-2082,0 0-6695</inkml:trace>
  <inkml:trace contextRef="#ctx0" brushRef="#br0" timeOffset="241967.8396">4167 10691 5829,'0'-21'897,"0"21"-577,-20 0 1090,20 0 575,-20-19-703,20 19-482,-19 0-223,-1 0-161,20 0-159,-20 0-257,0 19-32,0 2-1,1-1 33,19 19-32,0 1-32,19 0 64,1-21-64,0 1-160,20 0-192,-1-20 256,1 0 224,-1-20 128,2 0 0,-21 1 192,0-1 65,-2-20-1,-18 20-160,0-19 1,0 19-129,-18-1 192,-22-18-63,19 19-161,-17 20 0,17-19-320,-19 19-33,20 19 65,1 1-32,-1 0 96,20 20 0,0-1 64,0-19-64,20 0 0,-1 0 32,21 0-129,-20-20 193,19 0 64,-19-20 97,1 20-1,-1-20-64,-20 0-32,0 0 192,0 1-96,-20 19 32,-1-20 33,1-1 351,2 21-448,-3 0-160,21 0-96,-20 0 0,20 21-32,0-21 32,0 20 32,20-1-161,1-19-543,-3 20-706,2 0-2337</inkml:trace>
  <inkml:trace contextRef="#ctx0" brushRef="#br0" timeOffset="244828.0033">5874 10571 12043,'0'21'1089,"0"-2"-1185,0 21 96,0 0 256,0 19 929,0 21-352,0-1-353,-20 21-159,20 19-33,0-20-160,0-20-64,0 1 0,0-41-64,20 1 0,0-19-64,-20-2-576,21-19-578,-21 0-1216,0 0-1506</inkml:trace>
  <inkml:trace contextRef="#ctx0" brushRef="#br0" timeOffset="245109.0193">5617 11207 14157,'20'40'160,"-20"0"-192,19-1 128,21 1 737,-20 0 160,0 0-417,-1 0-287,21 0-97,0-21 64,-21 1 64,21 0 97,1-20-225,-3-20 160,3 0-63,-2 1-193,1-21-32,0 0-64,-1 0 0,1 0-481,1 0-960,-23 1-1346,22 19-2914</inkml:trace>
  <inkml:trace contextRef="#ctx0" brushRef="#br1" timeOffset="256080.6469">16317 3239 7879,'0'-40'1601,"0"19"289,-20-18-256,0 20-257,20-22-416,-40 21-384,21-19-193,-21 39-320,-19 0-192,-22 0-64,2 20 32,-20 19-1,20 21 97,0 20 32,-2-1-32,2 1 64,40-1-32,-21 0 96,40 21-96,1-1 0,38 1 64,1-21-64,40-19 32,19-1-160,1-19-128,19-20 256,20 0 128,-20-20 192,21 0 257,-21-20 63,0-19-223,-20-2-161,-20-18-32,2-20-96,-23-1-64,-17 0 0,-21-39-64,0 20-64,-21-20-32,-17 19 128,-23 21 256,-18 19 96,0 41-255,0-2-226,-20 21 65,18 21-1922,2-2-4099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6414" cy="465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97" tIns="46749" rIns="93497" bIns="4674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en-US"/>
              <a:t>Lecture-1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96849" y="0"/>
            <a:ext cx="3056414" cy="465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97" tIns="46749" rIns="93497" bIns="4674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B1E8206-5749-452C-870E-52CFAFB5846C}" type="datetimeFigureOut">
              <a:rPr lang="en-US" smtClean="0"/>
              <a:pPr>
                <a:defRPr/>
              </a:pPr>
              <a:t>10/4/2020</a:t>
            </a:fld>
            <a:endParaRPr lang="en-US"/>
          </a:p>
        </p:txBody>
      </p:sp>
      <p:sp>
        <p:nvSpPr>
          <p:cNvPr id="573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0150" y="698500"/>
            <a:ext cx="4654550" cy="34909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0435" y="4421823"/>
            <a:ext cx="5172393" cy="4189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97" tIns="46749" rIns="93497" bIns="467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4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3645"/>
            <a:ext cx="3056414" cy="465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97" tIns="46749" rIns="93497" bIns="4674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96849" y="8843645"/>
            <a:ext cx="3056414" cy="465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97" tIns="46749" rIns="93497" bIns="4674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fld id="{29515144-DAD1-4D30-BCF8-73F71ACED8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76435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Lecture-1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9515144-DAD1-4D30-BCF8-73F71ACED81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62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24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 rot="5400000">
            <a:off x="5006182" y="2567781"/>
            <a:ext cx="5181600" cy="46037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0" descr="Picture 7.png"/>
          <p:cNvPicPr>
            <a:picLocks noChangeAspect="1"/>
          </p:cNvPicPr>
          <p:nvPr/>
        </p:nvPicPr>
        <p:blipFill>
          <a:blip r:embed="rId2" cstate="print"/>
          <a:srcRect l="5336" t="1923"/>
          <a:stretch>
            <a:fillRect/>
          </a:stretch>
        </p:blipFill>
        <p:spPr bwMode="auto">
          <a:xfrm>
            <a:off x="-7938" y="381000"/>
            <a:ext cx="692151" cy="219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 rot="5400000">
            <a:off x="-2794793" y="3809206"/>
            <a:ext cx="5867400" cy="230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9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9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8100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Content Placeholder 18"/>
          <p:cNvSpPr>
            <a:spLocks noGrp="1"/>
          </p:cNvSpPr>
          <p:nvPr>
            <p:ph sz="quarter" idx="10"/>
          </p:nvPr>
        </p:nvSpPr>
        <p:spPr>
          <a:xfrm rot="5400000">
            <a:off x="5410200" y="2743200"/>
            <a:ext cx="58674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9A1433-2BD6-474A-B042-E5F0856EF48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95513" y="6237288"/>
            <a:ext cx="4392612" cy="365125"/>
          </a:xfrm>
          <a:prstGeom prst="rect">
            <a:avLst/>
          </a:prstGeom>
        </p:spPr>
        <p:txBody>
          <a:bodyPr/>
          <a:lstStyle>
            <a:lvl1pPr algn="ctr">
              <a:defRPr sz="1200" b="1"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32813" y="6237288"/>
            <a:ext cx="611187" cy="29368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>
              <a:defRPr/>
            </a:pPr>
            <a:fld id="{78B23240-9A46-45DC-80D8-72E6138EF4CC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D8A489-38BD-40B0-9083-7E99DA903139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38CB16-FC74-415F-A778-AFAE7BEAFAF6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FB1E71-4690-4FD4-BBCF-A3779CD52565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D64774-6889-4F3F-87B3-82AF987C97C8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2715D1-A74F-4481-8AFF-0CF19F1A4227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6" name="Picture 17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936656-7811-4E10-ABA8-C743BA19F43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0E505A-A9CD-4645-BB6F-663BC8294A50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B21827-D599-4054-9CED-35F966873CD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872A46-881B-4CE5-A377-400F5AC5756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EFCE0F-DF2D-4465-B568-7505733AD93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95513" y="6237288"/>
            <a:ext cx="4392612" cy="365125"/>
          </a:xfrm>
          <a:prstGeom prst="rect">
            <a:avLst/>
          </a:prstGeom>
        </p:spPr>
        <p:txBody>
          <a:bodyPr/>
          <a:lstStyle>
            <a:lvl1pPr algn="ctr">
              <a:defRPr sz="1200" b="1" smtClean="0"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32813" y="6237288"/>
            <a:ext cx="611187" cy="293687"/>
          </a:xfrm>
          <a:prstGeom prst="rect">
            <a:avLst/>
          </a:prstGeom>
        </p:spPr>
        <p:txBody>
          <a:bodyPr/>
          <a:lstStyle>
            <a:lvl1pPr>
              <a:defRPr sz="1600" b="1" smtClean="0"/>
            </a:lvl1pPr>
          </a:lstStyle>
          <a:p>
            <a:pPr>
              <a:defRPr/>
            </a:pPr>
            <a:fld id="{578891D9-9DBF-4503-8954-7823A473F5F2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754B72-864B-4419-8417-A1CD80834F1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CC4AA0-627E-417E-B63D-B3DF9B458D26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5947CB-2DD6-480A-BB8A-9DB725A59BE4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A44F58-842A-4939-AD5D-04575B8B76C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62B2FC-FC80-4EAE-B114-A316EDBA5B6E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3D8C1-C48A-434B-B05D-32EFC992A06D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BC52F0-3AC6-4B70-9B7C-80128C5BC8D3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04F594-7693-4705-8E88-CEADBE86DA53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806891-6D43-46F3-BFF0-1270190D4E6C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6" name="Picture 17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77087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6653488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4086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014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2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500257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41418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20843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399282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2955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" name="Rectangle 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Group 15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3" name="Rectangle 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6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199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199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/>
          <a:lstStyle>
            <a:lvl1pPr algn="l">
              <a:defRPr sz="1800" b="1" spc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0"/>
            <a:ext cx="54864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37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0DB935C-A2BB-404C-A6C5-67E9068028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1" r:id="rId12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smtClean="0"/>
          </a:p>
        </p:txBody>
      </p:sp>
      <p:sp>
        <p:nvSpPr>
          <p:cNvPr id="7" name="TextBox 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pic>
        <p:nvPicPr>
          <p:cNvPr id="3076" name="Picture 7" descr="Picture 7.png"/>
          <p:cNvPicPr>
            <a:picLocks noChangeAspect="1"/>
          </p:cNvPicPr>
          <p:nvPr/>
        </p:nvPicPr>
        <p:blipFill>
          <a:blip r:embed="rId1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77" name="Group 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078" name="Group 1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smtClean="0"/>
          </a:p>
        </p:txBody>
      </p:sp>
      <p:sp>
        <p:nvSpPr>
          <p:cNvPr id="7" name="TextBox 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pic>
        <p:nvPicPr>
          <p:cNvPr id="4100" name="Picture 7" descr="Picture 7.png"/>
          <p:cNvPicPr>
            <a:picLocks noChangeAspect="1"/>
          </p:cNvPicPr>
          <p:nvPr/>
        </p:nvPicPr>
        <p:blipFill>
          <a:blip r:embed="rId1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101" name="Group 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4102" name="Group 1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 smtClean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 smtClean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  <a:endParaRPr lang="en-US" sz="1100" dirty="0">
              <a:solidFill>
                <a:srgbClr val="101141"/>
              </a:solidFill>
              <a:latin typeface="Arial"/>
              <a:cs typeface="Arial"/>
            </a:endParaRPr>
          </a:p>
        </p:txBody>
      </p:sp>
      <p:pic>
        <p:nvPicPr>
          <p:cNvPr id="8" name="Picture 7" descr="Picture 7.png"/>
          <p:cNvPicPr>
            <a:picLocks noChangeAspect="1"/>
          </p:cNvPicPr>
          <p:nvPr/>
        </p:nvPicPr>
        <p:blipFill>
          <a:blip r:embed="rId22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grpSp>
        <p:nvGrpSpPr>
          <p:cNvPr id="2" name="Group 8"/>
          <p:cNvGrpSpPr/>
          <p:nvPr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12"/>
          <p:cNvGrpSpPr/>
          <p:nvPr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919" r:id="rId13"/>
    <p:sldLayoutId id="2147483920" r:id="rId14"/>
    <p:sldLayoutId id="2147483923" r:id="rId15"/>
    <p:sldLayoutId id="2147483924" r:id="rId16"/>
    <p:sldLayoutId id="2147483925" r:id="rId17"/>
    <p:sldLayoutId id="2147483926" r:id="rId18"/>
    <p:sldLayoutId id="2147483927" r:id="rId19"/>
    <p:sldLayoutId id="2147483928" r:id="rId20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5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tags" Target="../tags/tag3.xml"/><Relationship Id="rId7" Type="http://schemas.openxmlformats.org/officeDocument/2006/relationships/image" Target="../media/image3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4.png"/><Relationship Id="rId5" Type="http://schemas.openxmlformats.org/officeDocument/2006/relationships/slideLayout" Target="../slideLayouts/slideLayout50.xml"/><Relationship Id="rId4" Type="http://schemas.openxmlformats.org/officeDocument/2006/relationships/tags" Target="../tags/tag4.xml"/><Relationship Id="rId9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42.png"/><Relationship Id="rId5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46.png"/><Relationship Id="rId5" Type="http://schemas.openxmlformats.org/officeDocument/2006/relationships/image" Target="NULL"/><Relationship Id="rId10" Type="http://schemas.openxmlformats.org/officeDocument/2006/relationships/image" Target="../media/image49.png"/><Relationship Id="rId9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1.xml"/><Relationship Id="rId11" Type="http://schemas.openxmlformats.org/officeDocument/2006/relationships/image" Target="../media/image57.png"/><Relationship Id="rId10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72.jpg"/><Relationship Id="rId5" Type="http://schemas.openxmlformats.org/officeDocument/2006/relationships/image" Target="../media/image71.jpg"/><Relationship Id="rId4" Type="http://schemas.openxmlformats.org/officeDocument/2006/relationships/image" Target="../media/image7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75.jpg"/><Relationship Id="rId4" Type="http://schemas.openxmlformats.org/officeDocument/2006/relationships/image" Target="../media/image7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7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3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1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s://textbooks.math.gatech.edu/ila/least-squares.html" TargetMode="External"/><Relationship Id="rId3" Type="http://schemas.openxmlformats.org/officeDocument/2006/relationships/hyperlink" Target="https://scikit-learn.org/stable/modules/generated/sklearn.model_selection.train_test_split.html" TargetMode="External"/><Relationship Id="rId7" Type="http://schemas.openxmlformats.org/officeDocument/2006/relationships/hyperlink" Target="https://machinelearningmastery.com/gentle-introduction-mini-batch-gradient-descent-configure-batch-size/" TargetMode="External"/><Relationship Id="rId2" Type="http://schemas.openxmlformats.org/officeDocument/2006/relationships/hyperlink" Target="https://stackabuse.com/solving-systems-of-linear-equations-with-pythons-numpy/" TargetMode="External"/><Relationship Id="rId1" Type="http://schemas.openxmlformats.org/officeDocument/2006/relationships/slideLayout" Target="../slideLayouts/slideLayout36.xml"/><Relationship Id="rId6" Type="http://schemas.openxmlformats.org/officeDocument/2006/relationships/hyperlink" Target="https://www.youtube.com/watch?v=EuBBz3bI-aA" TargetMode="External"/><Relationship Id="rId11" Type="http://schemas.openxmlformats.org/officeDocument/2006/relationships/hyperlink" Target="https://medium.com/dev-genius/skewness-and-kurtosis-in-data-science-aa795ba4b453" TargetMode="External"/><Relationship Id="rId5" Type="http://schemas.openxmlformats.org/officeDocument/2006/relationships/hyperlink" Target="https://www.geeksforgeeks.org/python-linear-regression-using-sklearn/" TargetMode="External"/><Relationship Id="rId10" Type="http://schemas.openxmlformats.org/officeDocument/2006/relationships/hyperlink" Target="https://www.coursera.org/lecture/machine-learning/gradient-descent-8SpIM" TargetMode="External"/><Relationship Id="rId4" Type="http://schemas.openxmlformats.org/officeDocument/2006/relationships/hyperlink" Target="https://www.datatechnotes.com/2019/02/regression-model-accuracy-mae-mse-rmse.html" TargetMode="External"/><Relationship Id="rId9" Type="http://schemas.openxmlformats.org/officeDocument/2006/relationships/hyperlink" Target="https://towardsdatascience.com/batch-mini-batch-stochastic-gradient-descent-7a62ecba642a" TargetMode="Externa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>
            <a:spLocks noGrp="1"/>
          </p:cNvSpPr>
          <p:nvPr>
            <p:ph type="title"/>
          </p:nvPr>
        </p:nvSpPr>
        <p:spPr>
          <a:xfrm>
            <a:off x="2362200" y="3352800"/>
            <a:ext cx="6172200" cy="10668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000" dirty="0">
                <a:solidFill>
                  <a:srgbClr val="FFFF66"/>
                </a:solidFill>
              </a:rPr>
              <a:t>Machine Learning</a:t>
            </a:r>
            <a:br>
              <a:rPr lang="en-US" sz="4000" dirty="0">
                <a:solidFill>
                  <a:srgbClr val="FFFF66"/>
                </a:solidFill>
              </a:rPr>
            </a:br>
            <a:r>
              <a:rPr lang="en-US" sz="4000" dirty="0">
                <a:solidFill>
                  <a:srgbClr val="FFFF66"/>
                </a:solidFill>
              </a:rPr>
              <a:t>DSECL    ZG565</a:t>
            </a:r>
            <a:endParaRPr lang="en-US" sz="4000" dirty="0">
              <a:solidFill>
                <a:srgbClr val="FFFF66"/>
              </a:solidFill>
              <a:latin typeface="+mn-lt"/>
            </a:endParaRPr>
          </a:p>
        </p:txBody>
      </p:sp>
      <p:sp>
        <p:nvSpPr>
          <p:cNvPr id="5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2895600" y="4572000"/>
            <a:ext cx="5791200" cy="990600"/>
          </a:xfrm>
          <a:prstGeom prst="rect">
            <a:avLst/>
          </a:prstGeom>
        </p:spPr>
        <p:txBody>
          <a:bodyPr rtlCol="0">
            <a:normAutofit fontScale="70000" lnSpcReduction="20000"/>
          </a:bodyPr>
          <a:lstStyle/>
          <a:p>
            <a:pPr marL="365760" indent="-256032" algn="r" fontAlgn="auto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68000"/>
              <a:buNone/>
              <a:defRPr/>
            </a:pPr>
            <a:r>
              <a:rPr lang="en-US" sz="2800" dirty="0">
                <a:solidFill>
                  <a:schemeClr val="bg1"/>
                </a:solidFill>
                <a:cs typeface="Courier New" pitchFamily="49" charset="0"/>
              </a:rPr>
              <a:t>Dr. Chetana Gavankar, </a:t>
            </a:r>
            <a:r>
              <a:rPr lang="en-US" sz="2800" dirty="0" err="1">
                <a:solidFill>
                  <a:schemeClr val="bg1"/>
                </a:solidFill>
                <a:cs typeface="Courier New" pitchFamily="49" charset="0"/>
              </a:rPr>
              <a:t>Ph.D</a:t>
            </a:r>
            <a:r>
              <a:rPr lang="en-US" sz="2800" dirty="0">
                <a:solidFill>
                  <a:schemeClr val="bg1"/>
                </a:solidFill>
                <a:cs typeface="Courier New" pitchFamily="49" charset="0"/>
              </a:rPr>
              <a:t>,</a:t>
            </a:r>
          </a:p>
          <a:p>
            <a:pPr marL="365760" indent="-256032" algn="r" fontAlgn="auto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68000"/>
              <a:buNone/>
              <a:defRPr/>
            </a:pPr>
            <a:r>
              <a:rPr lang="en-US" sz="2800" dirty="0">
                <a:solidFill>
                  <a:schemeClr val="bg1"/>
                </a:solidFill>
                <a:cs typeface="Courier New" pitchFamily="49" charset="0"/>
              </a:rPr>
              <a:t>IIT Bombay-Monash University Australia</a:t>
            </a:r>
          </a:p>
          <a:p>
            <a:pPr marL="365760" indent="-256032" algn="r" fontAlgn="auto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68000"/>
              <a:buNone/>
              <a:defRPr/>
            </a:pPr>
            <a:r>
              <a:rPr lang="en-US" sz="2800" dirty="0">
                <a:solidFill>
                  <a:schemeClr val="bg1"/>
                </a:solidFill>
                <a:cs typeface="Courier New" pitchFamily="49" charset="0"/>
              </a:rPr>
              <a:t>Chetana.gavankar@pilani.bits-pilani.ac.in</a:t>
            </a:r>
          </a:p>
          <a:p>
            <a:pPr marL="365760" indent="-256032" algn="r" fontAlgn="auto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68000"/>
              <a:buNone/>
              <a:defRPr/>
            </a:pPr>
            <a:endParaRPr lang="en-US" sz="2800" dirty="0" smtClean="0">
              <a:solidFill>
                <a:schemeClr val="bg1"/>
              </a:solidFill>
              <a:latin typeface="+mn-lt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38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13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1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3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55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8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2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2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8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4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22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342900" y="4294200"/>
            <a:ext cx="8648700" cy="2209800"/>
          </a:xfrm>
        </p:spPr>
        <p:txBody>
          <a:bodyPr rtlCol="0">
            <a:normAutofit/>
          </a:bodyPr>
          <a:lstStyle/>
          <a:p>
            <a:pPr marL="365760" indent="-256032" algn="ctr" fontAlgn="auto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68000"/>
              <a:defRPr/>
            </a:pPr>
            <a:r>
              <a:rPr lang="en-US" sz="3200" dirty="0">
                <a:latin typeface="+mn-lt"/>
                <a:cs typeface="Courier New" pitchFamily="49" charset="0"/>
              </a:rPr>
              <a:t>Lecture No. – 6</a:t>
            </a:r>
            <a:r>
              <a:rPr lang="en-US" sz="3200" dirty="0" smtClean="0">
                <a:latin typeface="+mn-lt"/>
                <a:cs typeface="Courier New" pitchFamily="49" charset="0"/>
              </a:rPr>
              <a:t> | Linear Regression</a:t>
            </a:r>
            <a:endParaRPr lang="en-US" sz="3200" dirty="0">
              <a:latin typeface="+mn-lt"/>
              <a:cs typeface="Courier New" pitchFamily="49" charset="0"/>
            </a:endParaRPr>
          </a:p>
          <a:p>
            <a:pPr marL="365760" indent="-256032" algn="ctr" fontAlgn="auto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68000"/>
              <a:defRPr/>
            </a:pPr>
            <a:r>
              <a:rPr lang="en-US" sz="3200" dirty="0">
                <a:latin typeface="+mn-lt"/>
                <a:cs typeface="Courier New" pitchFamily="49" charset="0"/>
              </a:rPr>
              <a:t>Date – </a:t>
            </a:r>
            <a:r>
              <a:rPr lang="en-US" sz="3200" dirty="0" smtClean="0">
                <a:latin typeface="+mn-lt"/>
                <a:cs typeface="Courier New" pitchFamily="49" charset="0"/>
              </a:rPr>
              <a:t>4/10/2020</a:t>
            </a:r>
            <a:endParaRPr lang="en-US" sz="3200" dirty="0">
              <a:latin typeface="+mn-lt"/>
              <a:cs typeface="Courier New" pitchFamily="49" charset="0"/>
            </a:endParaRPr>
          </a:p>
          <a:p>
            <a:pPr marL="365760" indent="-256032" algn="ctr" fontAlgn="auto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68000"/>
              <a:defRPr/>
            </a:pPr>
            <a:r>
              <a:rPr lang="en-US" sz="3200" dirty="0">
                <a:latin typeface="+mn-lt"/>
                <a:cs typeface="Courier New" pitchFamily="49" charset="0"/>
              </a:rPr>
              <a:t>Time – </a:t>
            </a:r>
            <a:r>
              <a:rPr lang="en-US" sz="3200" dirty="0" smtClean="0">
                <a:latin typeface="+mn-lt"/>
                <a:cs typeface="Courier New" pitchFamily="49" charset="0"/>
              </a:rPr>
              <a:t>02:00 </a:t>
            </a:r>
            <a:r>
              <a:rPr lang="en-US" sz="3200" dirty="0">
                <a:latin typeface="+mn-lt"/>
                <a:cs typeface="Courier New" pitchFamily="49" charset="0"/>
              </a:rPr>
              <a:t>P</a:t>
            </a:r>
            <a:r>
              <a:rPr lang="en-US" sz="3200" dirty="0" smtClean="0">
                <a:latin typeface="+mn-lt"/>
                <a:cs typeface="Courier New" pitchFamily="49" charset="0"/>
              </a:rPr>
              <a:t>M </a:t>
            </a:r>
            <a:r>
              <a:rPr lang="en-US" sz="3200" dirty="0">
                <a:latin typeface="+mn-lt"/>
                <a:cs typeface="Courier New" pitchFamily="49" charset="0"/>
              </a:rPr>
              <a:t>– </a:t>
            </a:r>
            <a:r>
              <a:rPr lang="en-US" sz="3200" dirty="0" smtClean="0">
                <a:latin typeface="+mn-lt"/>
                <a:cs typeface="Courier New" pitchFamily="49" charset="0"/>
              </a:rPr>
              <a:t>4:00 PM</a:t>
            </a:r>
            <a:endParaRPr lang="en-US" sz="3200" dirty="0">
              <a:latin typeface="+mn-lt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73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1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5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54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3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12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44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0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7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42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Session Content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8600" y="1828800"/>
            <a:ext cx="8534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Regression (</a:t>
            </a:r>
            <a:r>
              <a:rPr lang="en-US" sz="3200" dirty="0" smtClean="0"/>
              <a:t>Andrew </a:t>
            </a:r>
            <a:r>
              <a:rPr lang="en-US" sz="3200" dirty="0" smtClean="0"/>
              <a:t>Ng Notes)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Bayesian </a:t>
            </a:r>
            <a:r>
              <a:rPr lang="en-US" sz="3200" dirty="0"/>
              <a:t>linear regression </a:t>
            </a:r>
            <a:r>
              <a:rPr lang="en-US" sz="3200" dirty="0" smtClean="0"/>
              <a:t>(6.4 </a:t>
            </a:r>
            <a:r>
              <a:rPr lang="en-US" sz="3200" dirty="0"/>
              <a:t>Tom Mitchell)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Linear </a:t>
            </a:r>
            <a:r>
              <a:rPr lang="en-US" sz="3200" dirty="0"/>
              <a:t>basis function </a:t>
            </a:r>
            <a:r>
              <a:rPr lang="en-US" sz="3200" dirty="0" smtClean="0"/>
              <a:t>models </a:t>
            </a:r>
            <a:r>
              <a:rPr lang="en-US" sz="3200" dirty="0"/>
              <a:t>(3.1 Bishop) </a:t>
            </a:r>
          </a:p>
        </p:txBody>
      </p:sp>
    </p:spTree>
    <p:extLst>
      <p:ext uri="{BB962C8B-B14F-4D97-AF65-F5344CB8AC3E}">
        <p14:creationId xmlns:p14="http://schemas.microsoft.com/office/powerpoint/2010/main" val="77688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02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829235" y="1374327"/>
            <a:ext cx="0" cy="217033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762000" y="3352800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829235" y="3886200"/>
            <a:ext cx="0" cy="217033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09600" y="5715001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62000" y="1428660"/>
              <a:ext cx="7804800" cy="4915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2280" y="1419660"/>
                <a:ext cx="7826400" cy="493056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/>
          <p:cNvSpPr txBox="1"/>
          <p:nvPr/>
        </p:nvSpPr>
        <p:spPr>
          <a:xfrm>
            <a:off x="7772400" y="2784619"/>
            <a:ext cx="1169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tan </a:t>
            </a:r>
            <a:r>
              <a:rPr lang="el-GR" sz="1200" dirty="0" smtClean="0"/>
              <a:t>θ</a:t>
            </a:r>
            <a:r>
              <a:rPr lang="en-US" sz="1200" dirty="0" smtClean="0"/>
              <a:t> &gt; 0</a:t>
            </a:r>
          </a:p>
          <a:p>
            <a:r>
              <a:rPr lang="en-US" sz="1200" dirty="0" smtClean="0"/>
              <a:t>; 0 &lt; </a:t>
            </a:r>
            <a:r>
              <a:rPr lang="el-GR" sz="1200" dirty="0" smtClean="0"/>
              <a:t>θ</a:t>
            </a:r>
            <a:r>
              <a:rPr lang="en-US" sz="1200" dirty="0" smtClean="0"/>
              <a:t> &lt; 90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7378976" y="4740535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tan </a:t>
            </a:r>
            <a:r>
              <a:rPr lang="el-GR" sz="1200" dirty="0" smtClean="0"/>
              <a:t>θ</a:t>
            </a:r>
            <a:r>
              <a:rPr lang="en-US" sz="1200" dirty="0" smtClean="0"/>
              <a:t> &lt; 0</a:t>
            </a:r>
          </a:p>
          <a:p>
            <a:r>
              <a:rPr lang="en-US" sz="1200" dirty="0" smtClean="0"/>
              <a:t>; 90 </a:t>
            </a:r>
            <a:r>
              <a:rPr lang="en-US" sz="1200" dirty="0"/>
              <a:t>&gt;</a:t>
            </a:r>
            <a:r>
              <a:rPr lang="en-US" sz="1200" dirty="0" smtClean="0"/>
              <a:t> </a:t>
            </a:r>
            <a:r>
              <a:rPr lang="el-GR" sz="1200" dirty="0" smtClean="0"/>
              <a:t>θ</a:t>
            </a:r>
            <a:r>
              <a:rPr lang="en-US" sz="1200" dirty="0" smtClean="0"/>
              <a:t> &lt; 180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7696200" y="2453287"/>
            <a:ext cx="1169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Slope = tan </a:t>
            </a:r>
            <a:r>
              <a:rPr lang="el-GR" sz="1200" dirty="0" smtClean="0"/>
              <a:t>θ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7378976" y="4436369"/>
            <a:ext cx="1169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Slope = tan </a:t>
            </a:r>
            <a:r>
              <a:rPr lang="el-GR" sz="1200" dirty="0" smtClean="0"/>
              <a:t>θ</a:t>
            </a:r>
            <a:endParaRPr lang="en-US" sz="12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1376" y="228600"/>
            <a:ext cx="6991350" cy="765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b="1" kern="1200" spc="-15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dirty="0" smtClean="0"/>
              <a:t>Gradient Descent: </a:t>
            </a:r>
            <a:br>
              <a:rPr lang="en-US" dirty="0" smtClean="0"/>
            </a:br>
            <a:r>
              <a:rPr lang="en-US" dirty="0" smtClean="0"/>
              <a:t>Loss with only one parameter </a:t>
            </a:r>
            <a:r>
              <a:rPr lang="el-GR" dirty="0" smtClean="0"/>
              <a:t>θ</a:t>
            </a:r>
            <a:r>
              <a:rPr lang="en-US" baseline="-25000" dirty="0" smtClean="0"/>
              <a:t>1</a:t>
            </a:r>
            <a:endParaRPr lang="en-IN" baseline="-25000" dirty="0"/>
          </a:p>
        </p:txBody>
      </p:sp>
    </p:spTree>
    <p:extLst>
      <p:ext uri="{BB962C8B-B14F-4D97-AF65-F5344CB8AC3E}">
        <p14:creationId xmlns:p14="http://schemas.microsoft.com/office/powerpoint/2010/main" val="363898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99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19028"/>
          <a:stretch/>
        </p:blipFill>
        <p:spPr>
          <a:xfrm>
            <a:off x="0" y="609600"/>
            <a:ext cx="9144000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3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412" y="255779"/>
            <a:ext cx="53575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Gradient descent </a:t>
            </a:r>
            <a:r>
              <a:rPr lang="en-US" sz="2800" b="1" dirty="0" smtClean="0"/>
              <a:t>algorithm: </a:t>
            </a:r>
          </a:p>
          <a:p>
            <a:r>
              <a:rPr lang="en-US" sz="2800" b="1" dirty="0" smtClean="0"/>
              <a:t>Simultaneous update</a:t>
            </a:r>
            <a:endParaRPr lang="en-US" sz="2800" b="1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84" y="2005150"/>
            <a:ext cx="3230117" cy="12714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50" y="2500069"/>
            <a:ext cx="2731770" cy="306324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609600" y="3657600"/>
            <a:ext cx="7696200" cy="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13466" y="3733801"/>
            <a:ext cx="4218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Correct: Simultaneous update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12" y="4294022"/>
            <a:ext cx="2964485" cy="1192378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4684295" y="3733801"/>
            <a:ext cx="0" cy="190500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704466" y="3733801"/>
            <a:ext cx="1515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Incorrect: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111" y="4294022"/>
            <a:ext cx="2964485" cy="113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5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7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7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Gradient Descent algorithm: </a:t>
            </a:r>
          </a:p>
          <a:p>
            <a:r>
              <a:rPr lang="en-US" sz="2800" dirty="0" smtClean="0"/>
              <a:t>learning rate/ </a:t>
            </a:r>
            <a:r>
              <a:rPr lang="el-GR" sz="2800" dirty="0" smtClean="0"/>
              <a:t>η</a:t>
            </a:r>
            <a:r>
              <a:rPr lang="en-US" sz="2800" dirty="0" smtClean="0"/>
              <a:t> (eta) /</a:t>
            </a:r>
            <a:r>
              <a:rPr lang="el-GR" sz="2800" dirty="0" smtClean="0"/>
              <a:t>α</a:t>
            </a:r>
            <a:r>
              <a:rPr lang="en-US" sz="2800" dirty="0" smtClean="0"/>
              <a:t> (alpha) parameter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533400" y="1524000"/>
            <a:ext cx="76200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The learning rate value is a small real value such as 0.1, 0.001 </a:t>
            </a:r>
            <a:endParaRPr lang="en-US" sz="28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The </a:t>
            </a:r>
            <a:r>
              <a:rPr lang="en-US" sz="2800" dirty="0"/>
              <a:t>most commonly used rates are : </a:t>
            </a:r>
            <a:r>
              <a:rPr lang="en-US" sz="2800" i="1" dirty="0"/>
              <a:t>0.001, 0.003, 0.01, 0.03, 0.1, 0.3</a:t>
            </a:r>
            <a:r>
              <a:rPr lang="en-US" sz="2800" dirty="0"/>
              <a:t>.</a:t>
            </a:r>
            <a:endParaRPr lang="en-US" sz="28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Arial" panose="020B0604020202020204" pitchFamily="34" charset="0"/>
              </a:rPr>
              <a:t>Try 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different values for your problem and see which works best. </a:t>
            </a:r>
            <a:endParaRPr lang="en-US" sz="28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Arial" panose="020B0604020202020204" pitchFamily="34" charset="0"/>
              </a:rPr>
              <a:t>Typically 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if you take high value of you may miss on minima and overshoot. </a:t>
            </a:r>
            <a:endParaRPr lang="en-US" sz="28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Arial" panose="020B0604020202020204" pitchFamily="34" charset="0"/>
              </a:rPr>
              <a:t>If 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you choose a very small eta, the algorithm will be very slow and will take many iterations to converge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0541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51111"/>
          <a:stretch/>
        </p:blipFill>
        <p:spPr>
          <a:xfrm>
            <a:off x="0" y="609601"/>
            <a:ext cx="9144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10799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Stochastic gradient descent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4" name="Slide"/>
          <p:cNvPicPr>
            <a:picLocks noChangeAspect="1"/>
          </p:cNvPicPr>
          <p:nvPr/>
        </p:nvPicPr>
        <p:blipFill rotWithShape="1">
          <a:blip r:embed="rId2"/>
          <a:srcRect t="11112" b="68888"/>
          <a:stretch/>
        </p:blipFill>
        <p:spPr>
          <a:xfrm>
            <a:off x="0" y="1371599"/>
            <a:ext cx="9144000" cy="13716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0600" y="278318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For </a:t>
            </a:r>
            <a:r>
              <a:rPr lang="en-US" sz="2800" dirty="0" err="1" smtClean="0"/>
              <a:t>i</a:t>
            </a:r>
            <a:r>
              <a:rPr lang="en-US" sz="2800" dirty="0" smtClean="0"/>
              <a:t>=1,…n</a:t>
            </a:r>
            <a:endParaRPr lang="en-US" sz="2800" dirty="0"/>
          </a:p>
        </p:txBody>
      </p:sp>
      <p:pic>
        <p:nvPicPr>
          <p:cNvPr id="7" name="Slide"/>
          <p:cNvPicPr>
            <a:picLocks noChangeAspect="1"/>
          </p:cNvPicPr>
          <p:nvPr/>
        </p:nvPicPr>
        <p:blipFill rotWithShape="1">
          <a:blip r:embed="rId3"/>
          <a:srcRect l="11136" t="30972" r="4697" b="54468"/>
          <a:stretch/>
        </p:blipFill>
        <p:spPr>
          <a:xfrm>
            <a:off x="1447799" y="3268661"/>
            <a:ext cx="7696201" cy="99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24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8821" y="664024"/>
            <a:ext cx="2289922" cy="554541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3530" dirty="0"/>
              <a:t>Regression</a:t>
            </a:r>
            <a:endParaRPr sz="3530"/>
          </a:p>
        </p:txBody>
      </p:sp>
      <p:sp>
        <p:nvSpPr>
          <p:cNvPr id="3" name="object 3"/>
          <p:cNvSpPr txBox="1"/>
          <p:nvPr/>
        </p:nvSpPr>
        <p:spPr>
          <a:xfrm>
            <a:off x="1011585" y="1508312"/>
            <a:ext cx="7253567" cy="4101945"/>
          </a:xfrm>
          <a:prstGeom prst="rect">
            <a:avLst/>
          </a:prstGeom>
        </p:spPr>
        <p:txBody>
          <a:bodyPr vert="horz" wrap="square" lIns="0" tIns="29135" rIns="0" bIns="0" rtlCol="0">
            <a:spAutoFit/>
          </a:bodyPr>
          <a:lstStyle/>
          <a:p>
            <a:pPr marL="414640" marR="4483" indent="-403433">
              <a:lnSpc>
                <a:spcPts val="2471"/>
              </a:lnSpc>
              <a:spcBef>
                <a:spcPts val="229"/>
              </a:spcBef>
            </a:pPr>
            <a:r>
              <a:rPr sz="2118" dirty="0">
                <a:latin typeface="Arial"/>
                <a:cs typeface="Arial"/>
              </a:rPr>
              <a:t>So </a:t>
            </a:r>
            <a:r>
              <a:rPr sz="2118" spc="-4" dirty="0">
                <a:latin typeface="Arial"/>
                <a:cs typeface="Arial"/>
              </a:rPr>
              <a:t>far, </a:t>
            </a:r>
            <a:r>
              <a:rPr sz="2118" dirty="0">
                <a:latin typeface="Arial"/>
                <a:cs typeface="Arial"/>
              </a:rPr>
              <a:t>we’ve been </a:t>
            </a:r>
            <a:r>
              <a:rPr sz="2118" spc="-4" dirty="0">
                <a:latin typeface="Arial"/>
                <a:cs typeface="Arial"/>
              </a:rPr>
              <a:t>interested </a:t>
            </a:r>
            <a:r>
              <a:rPr sz="2118" dirty="0">
                <a:latin typeface="Arial"/>
                <a:cs typeface="Arial"/>
              </a:rPr>
              <a:t>in learning </a:t>
            </a:r>
            <a:r>
              <a:rPr sz="2118" spc="-4" dirty="0">
                <a:latin typeface="Arial"/>
                <a:cs typeface="Arial"/>
              </a:rPr>
              <a:t>P(Y|X) </a:t>
            </a:r>
            <a:r>
              <a:rPr sz="2118" dirty="0">
                <a:latin typeface="Arial"/>
                <a:cs typeface="Arial"/>
              </a:rPr>
              <a:t>where Y has  </a:t>
            </a:r>
            <a:r>
              <a:rPr sz="2118" spc="-4" dirty="0">
                <a:latin typeface="Arial"/>
                <a:cs typeface="Arial"/>
              </a:rPr>
              <a:t>discrete </a:t>
            </a:r>
            <a:r>
              <a:rPr sz="2118" dirty="0">
                <a:latin typeface="Arial"/>
                <a:cs typeface="Arial"/>
              </a:rPr>
              <a:t>values (called </a:t>
            </a:r>
            <a:r>
              <a:rPr sz="2118" spc="-4" dirty="0">
                <a:latin typeface="Arial"/>
                <a:cs typeface="Arial"/>
              </a:rPr>
              <a:t>‘classification’)</a:t>
            </a:r>
            <a:endParaRPr sz="2118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3044">
              <a:latin typeface="Times New Roman"/>
              <a:cs typeface="Times New Roman"/>
            </a:endParaRPr>
          </a:p>
          <a:p>
            <a:pPr marL="11206"/>
            <a:r>
              <a:rPr sz="2118" spc="-4" dirty="0">
                <a:latin typeface="Arial"/>
                <a:cs typeface="Arial"/>
              </a:rPr>
              <a:t>What </a:t>
            </a:r>
            <a:r>
              <a:rPr sz="2118" dirty="0">
                <a:latin typeface="Arial"/>
                <a:cs typeface="Arial"/>
              </a:rPr>
              <a:t>if Y is </a:t>
            </a:r>
            <a:r>
              <a:rPr sz="2118" spc="-4" dirty="0">
                <a:latin typeface="Arial"/>
                <a:cs typeface="Arial"/>
              </a:rPr>
              <a:t>continuous? </a:t>
            </a:r>
            <a:r>
              <a:rPr sz="2118" dirty="0">
                <a:latin typeface="Arial"/>
                <a:cs typeface="Arial"/>
              </a:rPr>
              <a:t>(called</a:t>
            </a:r>
            <a:r>
              <a:rPr sz="2118" spc="-13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‘regression’)</a:t>
            </a:r>
            <a:endParaRPr sz="2118">
              <a:latin typeface="Arial"/>
              <a:cs typeface="Arial"/>
            </a:endParaRPr>
          </a:p>
          <a:p>
            <a:pPr marL="414640" indent="-403433">
              <a:spcBef>
                <a:spcPts val="459"/>
              </a:spcBef>
              <a:buChar char="•"/>
              <a:tabLst>
                <a:tab pos="414079" algn="l"/>
                <a:tab pos="414640" algn="l"/>
              </a:tabLst>
            </a:pPr>
            <a:r>
              <a:rPr sz="2118" dirty="0">
                <a:latin typeface="Arial"/>
                <a:cs typeface="Arial"/>
              </a:rPr>
              <a:t>predict weight </a:t>
            </a:r>
            <a:r>
              <a:rPr sz="2118" spc="-4" dirty="0">
                <a:latin typeface="Arial"/>
                <a:cs typeface="Arial"/>
              </a:rPr>
              <a:t>from </a:t>
            </a:r>
            <a:r>
              <a:rPr sz="2118" dirty="0">
                <a:latin typeface="Arial"/>
                <a:cs typeface="Arial"/>
              </a:rPr>
              <a:t>gender, </a:t>
            </a:r>
            <a:r>
              <a:rPr sz="2118" spc="-4" dirty="0">
                <a:latin typeface="Arial"/>
                <a:cs typeface="Arial"/>
              </a:rPr>
              <a:t>height, </a:t>
            </a:r>
            <a:r>
              <a:rPr sz="2118" dirty="0">
                <a:latin typeface="Arial"/>
                <a:cs typeface="Arial"/>
              </a:rPr>
              <a:t>age,</a:t>
            </a:r>
            <a:r>
              <a:rPr sz="2118" spc="-31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…</a:t>
            </a:r>
            <a:endParaRPr sz="2118">
              <a:latin typeface="Arial"/>
              <a:cs typeface="Arial"/>
            </a:endParaRPr>
          </a:p>
          <a:p>
            <a:pPr>
              <a:spcBef>
                <a:spcPts val="9"/>
              </a:spcBef>
              <a:buFont typeface="Arial"/>
              <a:buChar char="•"/>
            </a:pPr>
            <a:endParaRPr sz="3044">
              <a:latin typeface="Times New Roman"/>
              <a:cs typeface="Times New Roman"/>
            </a:endParaRPr>
          </a:p>
          <a:p>
            <a:pPr marL="414640" marR="433130" indent="-403433">
              <a:lnSpc>
                <a:spcPct val="101499"/>
              </a:lnSpc>
              <a:buChar char="•"/>
              <a:tabLst>
                <a:tab pos="414079" algn="l"/>
                <a:tab pos="414640" algn="l"/>
              </a:tabLst>
            </a:pPr>
            <a:r>
              <a:rPr sz="2118" dirty="0">
                <a:latin typeface="Arial"/>
                <a:cs typeface="Arial"/>
              </a:rPr>
              <a:t>predict </a:t>
            </a:r>
            <a:r>
              <a:rPr sz="2118" spc="-4" dirty="0">
                <a:latin typeface="Arial"/>
                <a:cs typeface="Arial"/>
              </a:rPr>
              <a:t>Google stock </a:t>
            </a:r>
            <a:r>
              <a:rPr sz="2118" dirty="0">
                <a:latin typeface="Arial"/>
                <a:cs typeface="Arial"/>
              </a:rPr>
              <a:t>price </a:t>
            </a:r>
            <a:r>
              <a:rPr sz="2118" spc="-4" dirty="0">
                <a:latin typeface="Arial"/>
                <a:cs typeface="Arial"/>
              </a:rPr>
              <a:t>today from Google, </a:t>
            </a:r>
            <a:r>
              <a:rPr sz="2118" dirty="0">
                <a:latin typeface="Arial"/>
                <a:cs typeface="Arial"/>
              </a:rPr>
              <a:t>Yahoo,  </a:t>
            </a:r>
            <a:r>
              <a:rPr sz="2118" spc="-4" dirty="0">
                <a:latin typeface="Arial"/>
                <a:cs typeface="Arial"/>
              </a:rPr>
              <a:t>MSFT </a:t>
            </a:r>
            <a:r>
              <a:rPr sz="2118" dirty="0">
                <a:latin typeface="Arial"/>
                <a:cs typeface="Arial"/>
              </a:rPr>
              <a:t>prices</a:t>
            </a:r>
            <a:r>
              <a:rPr sz="2118" spc="-9" dirty="0">
                <a:latin typeface="Arial"/>
                <a:cs typeface="Arial"/>
              </a:rPr>
              <a:t> </a:t>
            </a:r>
            <a:r>
              <a:rPr sz="2118" spc="-4" dirty="0">
                <a:latin typeface="Arial"/>
                <a:cs typeface="Arial"/>
              </a:rPr>
              <a:t>yesterday</a:t>
            </a:r>
            <a:endParaRPr sz="2118">
              <a:latin typeface="Arial"/>
              <a:cs typeface="Arial"/>
            </a:endParaRPr>
          </a:p>
          <a:p>
            <a:pPr>
              <a:spcBef>
                <a:spcPts val="40"/>
              </a:spcBef>
              <a:buFont typeface="Arial"/>
              <a:buChar char="•"/>
            </a:pPr>
            <a:endParaRPr sz="3000">
              <a:latin typeface="Times New Roman"/>
              <a:cs typeface="Times New Roman"/>
            </a:endParaRPr>
          </a:p>
          <a:p>
            <a:pPr marL="414640" marR="627563" indent="-403433">
              <a:lnSpc>
                <a:spcPct val="101499"/>
              </a:lnSpc>
              <a:buChar char="•"/>
              <a:tabLst>
                <a:tab pos="414079" algn="l"/>
                <a:tab pos="414640" algn="l"/>
              </a:tabLst>
            </a:pPr>
            <a:r>
              <a:rPr sz="2118" dirty="0">
                <a:latin typeface="Arial"/>
                <a:cs typeface="Arial"/>
              </a:rPr>
              <a:t>predict each pixel </a:t>
            </a:r>
            <a:r>
              <a:rPr sz="2118" spc="-4" dirty="0">
                <a:latin typeface="Arial"/>
                <a:cs typeface="Arial"/>
              </a:rPr>
              <a:t>intensity </a:t>
            </a:r>
            <a:r>
              <a:rPr sz="2118" dirty="0">
                <a:latin typeface="Arial"/>
                <a:cs typeface="Arial"/>
              </a:rPr>
              <a:t>in </a:t>
            </a:r>
            <a:r>
              <a:rPr sz="2118" spc="-4" dirty="0">
                <a:latin typeface="Arial"/>
                <a:cs typeface="Arial"/>
              </a:rPr>
              <a:t>robot’s </a:t>
            </a:r>
            <a:r>
              <a:rPr sz="2118" dirty="0">
                <a:latin typeface="Arial"/>
                <a:cs typeface="Arial"/>
              </a:rPr>
              <a:t>current camera  image, </a:t>
            </a:r>
            <a:r>
              <a:rPr sz="2118" spc="-4" dirty="0">
                <a:latin typeface="Arial"/>
                <a:cs typeface="Arial"/>
              </a:rPr>
              <a:t>from </a:t>
            </a:r>
            <a:r>
              <a:rPr sz="2118" dirty="0">
                <a:latin typeface="Arial"/>
                <a:cs typeface="Arial"/>
              </a:rPr>
              <a:t>previous image and previous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spc="-4" dirty="0">
                <a:latin typeface="Arial"/>
                <a:cs typeface="Arial"/>
              </a:rPr>
              <a:t>action</a:t>
            </a:r>
            <a:endParaRPr sz="2118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915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sldNum" sz="quarter" idx="4294967295"/>
          </p:nvPr>
        </p:nvSpPr>
        <p:spPr>
          <a:xfrm>
            <a:off x="6912392" y="5710927"/>
            <a:ext cx="2133601" cy="2819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300">
                <a:solidFill>
                  <a:srgbClr val="FFFFFF"/>
                </a:solidFill>
              </a:rPr>
              <a:t>40</a:t>
            </a:fld>
            <a:endParaRPr sz="1300">
              <a:solidFill>
                <a:srgbClr val="FFFFFF"/>
              </a:solidFill>
            </a:endParaRPr>
          </a:p>
        </p:txBody>
      </p:sp>
      <p:sp>
        <p:nvSpPr>
          <p:cNvPr id="28" name="Shape 28"/>
          <p:cNvSpPr/>
          <p:nvPr/>
        </p:nvSpPr>
        <p:spPr>
          <a:xfrm>
            <a:off x="228600" y="528076"/>
            <a:ext cx="6146801" cy="58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3200">
                <a:solidFill>
                  <a:srgbClr val="2153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Gradient Descent (GD)</a:t>
            </a:r>
            <a:endParaRPr sz="44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917930" y="1976240"/>
            <a:ext cx="7540269" cy="4424560"/>
            <a:chOff x="917931" y="1118989"/>
            <a:chExt cx="6676120" cy="34925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917931" y="1118989"/>
                  <a:ext cx="971420" cy="27699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defTabSz="457200" fontAlgn="auto" latinLnBrk="1" hangingPunct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80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Calibri"/>
                            <a:cs typeface="Calibri"/>
                            <a:sym typeface="Calibri"/>
                          </a:rPr>
                          <m:t>α</m:t>
                        </m:r>
                        <m:r>
                          <a:rPr lang="el-GR" sz="180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Calibri"/>
                            <a:cs typeface="Calibri"/>
                            <a:sym typeface="Calibri"/>
                          </a:rPr>
                          <m:t> =0.0</m:t>
                        </m:r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charset="0"/>
                            <a:ea typeface="Calibri"/>
                            <a:cs typeface="Calibri"/>
                            <a:sym typeface="Calibri"/>
                          </a:rPr>
                          <m:t>1</m:t>
                        </m:r>
                      </m:oMath>
                    </m:oMathPara>
                  </a14:m>
                  <a:endParaRPr lang="en-US" sz="18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931" y="1118989"/>
                  <a:ext cx="971420" cy="27699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/>
            <p:cNvSpPr txBox="1"/>
            <p:nvPr/>
          </p:nvSpPr>
          <p:spPr>
            <a:xfrm>
              <a:off x="917931" y="1994463"/>
              <a:ext cx="1671129" cy="291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fontAlgn="auto" latinLnBrk="1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dirty="0" smtClean="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for </a:t>
              </a:r>
              <a:r>
                <a:rPr lang="en-US" dirty="0" err="1" smtClean="0">
                  <a:solidFill>
                    <a:srgbClr val="000000"/>
                  </a:solidFill>
                </a:rPr>
                <a:t>num_epochs</a:t>
              </a:r>
              <a:r>
                <a:rPr lang="en-US" dirty="0" smtClean="0">
                  <a:solidFill>
                    <a:srgbClr val="000000"/>
                  </a:solidFill>
                </a:rPr>
                <a:t> </a:t>
              </a:r>
              <a:r>
                <a:rPr lang="en-US" b="1" dirty="0">
                  <a:solidFill>
                    <a:srgbClr val="0070C0"/>
                  </a:solidFill>
                </a:rPr>
                <a:t>do</a:t>
              </a:r>
              <a:endParaRPr lang="en-US" sz="1800" b="1" dirty="0">
                <a:solidFill>
                  <a:srgbClr val="0070C0"/>
                </a:solidFill>
                <a:sym typeface="Calibri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917931" y="4273034"/>
              <a:ext cx="56778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end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17931" y="1539618"/>
              <a:ext cx="2628282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fontAlgn="auto" latinLnBrk="1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Initialize w and </a:t>
              </a:r>
              <a:r>
                <a:rPr lang="en-US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 randomly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2460856" y="2419283"/>
                  <a:ext cx="1397672" cy="26724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charset="0"/>
                          </a:rPr>
                          <m:t>𝑑𝐿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latin typeface="Cambria Math" charset="0"/>
                          </a:rPr>
                          <m:t>)/</m:t>
                        </m:r>
                        <m:r>
                          <a:rPr lang="en-US" i="1">
                            <a:latin typeface="Cambria Math" charset="0"/>
                          </a:rPr>
                          <m:t>𝑑𝑤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0856" y="2419283"/>
                  <a:ext cx="1397672" cy="26724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4569136" y="2445924"/>
                  <a:ext cx="1334533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charset="0"/>
                          </a:rPr>
                          <m:t>𝑑𝐿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latin typeface="Cambria Math" charset="0"/>
                          </a:rPr>
                          <m:t>)/</m:t>
                        </m:r>
                        <m:r>
                          <a:rPr lang="en-US" i="1">
                            <a:latin typeface="Cambria Math" charset="0"/>
                          </a:rPr>
                          <m:t>𝑑𝑏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9136" y="2445924"/>
                  <a:ext cx="1507977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/>
            <p:cNvSpPr txBox="1"/>
            <p:nvPr/>
          </p:nvSpPr>
          <p:spPr>
            <a:xfrm>
              <a:off x="1243757" y="2445924"/>
              <a:ext cx="107336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fontAlgn="auto" latinLnBrk="1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Compute: 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990535" y="2445924"/>
              <a:ext cx="44659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fontAlgn="auto" latinLnBrk="1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197589" y="2921911"/>
              <a:ext cx="111921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Update w: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191403" y="3368358"/>
              <a:ext cx="108074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Update b: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/>
                <p:cNvSpPr/>
                <p:nvPr/>
              </p:nvSpPr>
              <p:spPr>
                <a:xfrm>
                  <a:off x="2232072" y="2648412"/>
                  <a:ext cx="2992648" cy="60261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</a:rPr>
                          <m:t>𝑤</m:t>
                        </m:r>
                        <m:r>
                          <a:rPr lang="en-US" i="1" smtClean="0">
                            <a:latin typeface="Cambria Math" charset="0"/>
                          </a:rPr>
                          <m:t>=</m:t>
                        </m:r>
                        <m:r>
                          <a:rPr lang="en-US" i="1" smtClean="0">
                            <a:latin typeface="Cambria Math" charset="0"/>
                          </a:rPr>
                          <m:t>𝑤</m:t>
                        </m:r>
                        <m:r>
                          <a:rPr lang="en-US" i="1" smtClean="0">
                            <a:latin typeface="Cambria Math" charset="0"/>
                          </a:rPr>
                          <m:t> −</m:t>
                        </m:r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0000"/>
                            </a:solidFill>
                            <a:latin typeface="Cambria Math" charset="0"/>
                            <a:ea typeface="Calibri"/>
                            <a:cs typeface="Calibri"/>
                            <a:sym typeface="Calibri"/>
                          </a:rPr>
                          <m:t>α</m:t>
                        </m:r>
                        <m: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 </m:t>
                        </m:r>
                        <m:nary>
                          <m:naryPr>
                            <m:chr m:val="∑"/>
                            <m:ctrlPr>
                              <a:rPr lang="en-US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𝒊</m:t>
                            </m:r>
                            <m:r>
                              <a:rPr lang="en-US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=</m:t>
                            </m:r>
                            <m:r>
                              <a:rPr lang="en-US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𝟏</m:t>
                            </m:r>
                          </m:sub>
                          <m:sup>
                            <m:r>
                              <a:rPr lang="en-US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𝒏</m:t>
                            </m:r>
                          </m:sup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𝑑𝐿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)/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𝑑𝑤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2072" y="2648412"/>
                  <a:ext cx="2992648" cy="60261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/>
                <p:cNvSpPr/>
                <p:nvPr/>
              </p:nvSpPr>
              <p:spPr>
                <a:xfrm>
                  <a:off x="2450356" y="3233906"/>
                  <a:ext cx="2561599" cy="6034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</a:rPr>
                          <m:t>𝑏</m:t>
                        </m:r>
                        <m:r>
                          <a:rPr lang="en-US" i="1" smtClean="0">
                            <a:latin typeface="Cambria Math" charset="0"/>
                          </a:rPr>
                          <m:t>=</m:t>
                        </m:r>
                        <m:r>
                          <a:rPr lang="en-US" i="1" smtClean="0">
                            <a:latin typeface="Cambria Math" charset="0"/>
                          </a:rPr>
                          <m:t>𝑏</m:t>
                        </m:r>
                        <m:r>
                          <a:rPr lang="en-US" i="1" smtClean="0">
                            <a:latin typeface="Cambria Math" charset="0"/>
                          </a:rPr>
                          <m:t> −</m:t>
                        </m:r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0000"/>
                            </a:solidFill>
                            <a:latin typeface="Cambria Math" charset="0"/>
                            <a:ea typeface="Calibri"/>
                            <a:cs typeface="Calibri"/>
                            <a:sym typeface="Calibri"/>
                          </a:rPr>
                          <m:t>α</m:t>
                        </m:r>
                        <m:nary>
                          <m:naryPr>
                            <m:chr m:val="∑"/>
                            <m:ctrlP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  <m:t>𝑛</m:t>
                            </m:r>
                          </m:sup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𝑑𝐿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)/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𝑑𝑏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Rectangle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0356" y="3233906"/>
                  <a:ext cx="2561599" cy="60347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>
              <a:off x="1243757" y="3878293"/>
              <a:ext cx="73770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Print: 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1874988" y="3877982"/>
                  <a:ext cx="881203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4988" y="3877982"/>
                  <a:ext cx="951414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ctangle 30"/>
            <p:cNvSpPr/>
            <p:nvPr/>
          </p:nvSpPr>
          <p:spPr>
            <a:xfrm>
              <a:off x="2865897" y="3855069"/>
              <a:ext cx="472815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// Useful to see if this is becoming smaller or not.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28747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sldNum" sz="quarter" idx="4294967295"/>
          </p:nvPr>
        </p:nvSpPr>
        <p:spPr>
          <a:xfrm>
            <a:off x="6912392" y="5710927"/>
            <a:ext cx="2133601" cy="2819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300">
                <a:solidFill>
                  <a:srgbClr val="FFFFFF"/>
                </a:solidFill>
              </a:rPr>
              <a:t>41</a:t>
            </a:fld>
            <a:endParaRPr sz="1300">
              <a:solidFill>
                <a:srgbClr val="FFFFFF"/>
              </a:solidFill>
            </a:endParaRPr>
          </a:p>
        </p:txBody>
      </p:sp>
      <p:sp>
        <p:nvSpPr>
          <p:cNvPr id="28" name="Shape 28"/>
          <p:cNvSpPr/>
          <p:nvPr/>
        </p:nvSpPr>
        <p:spPr>
          <a:xfrm>
            <a:off x="186010" y="626814"/>
            <a:ext cx="7772400" cy="58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3200">
                <a:solidFill>
                  <a:srgbClr val="2153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sz="4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Stochastic Gradient </a:t>
            </a:r>
            <a:r>
              <a:rPr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Descent (GD)</a:t>
            </a:r>
            <a:endParaRPr sz="44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86010" y="1432516"/>
            <a:ext cx="7546128" cy="4424560"/>
            <a:chOff x="912744" y="1118989"/>
            <a:chExt cx="6681307" cy="34925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917931" y="1118989"/>
                  <a:ext cx="971420" cy="27699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defTabSz="457200" fontAlgn="auto" latinLnBrk="1" hangingPunct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80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Calibri"/>
                            <a:cs typeface="Calibri"/>
                            <a:sym typeface="Calibri"/>
                          </a:rPr>
                          <m:t>α</m:t>
                        </m:r>
                        <m:r>
                          <a:rPr lang="el-GR" sz="180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Calibri"/>
                            <a:cs typeface="Calibri"/>
                            <a:sym typeface="Calibri"/>
                          </a:rPr>
                          <m:t> =0.0</m:t>
                        </m:r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charset="0"/>
                            <a:ea typeface="Calibri"/>
                            <a:cs typeface="Calibri"/>
                            <a:sym typeface="Calibri"/>
                          </a:rPr>
                          <m:t>1</m:t>
                        </m:r>
                      </m:oMath>
                    </m:oMathPara>
                  </a14:m>
                  <a:endParaRPr lang="en-US" sz="18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931" y="1118989"/>
                  <a:ext cx="971420" cy="27699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/>
            <p:cNvSpPr txBox="1"/>
            <p:nvPr/>
          </p:nvSpPr>
          <p:spPr>
            <a:xfrm>
              <a:off x="944877" y="1637150"/>
              <a:ext cx="1671129" cy="291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fontAlgn="auto" latinLnBrk="1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dirty="0" smtClean="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for </a:t>
              </a:r>
              <a:r>
                <a:rPr lang="en-US" dirty="0" err="1" smtClean="0">
                  <a:solidFill>
                    <a:srgbClr val="000000"/>
                  </a:solidFill>
                </a:rPr>
                <a:t>num_epochs</a:t>
              </a:r>
              <a:r>
                <a:rPr lang="en-US" dirty="0" smtClean="0">
                  <a:solidFill>
                    <a:srgbClr val="000000"/>
                  </a:solidFill>
                </a:rPr>
                <a:t> </a:t>
              </a:r>
              <a:r>
                <a:rPr lang="en-US" b="1" dirty="0">
                  <a:solidFill>
                    <a:srgbClr val="0070C0"/>
                  </a:solidFill>
                </a:rPr>
                <a:t>do</a:t>
              </a:r>
              <a:endParaRPr lang="en-US" sz="1800" b="1" dirty="0">
                <a:solidFill>
                  <a:srgbClr val="0070C0"/>
                </a:solidFill>
                <a:sym typeface="Calibri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917931" y="4273034"/>
              <a:ext cx="56778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end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12744" y="1344303"/>
              <a:ext cx="2628282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fontAlgn="auto" latinLnBrk="1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Initialize w and b randomly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2460856" y="2419283"/>
                  <a:ext cx="1397672" cy="26724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charset="0"/>
                          </a:rPr>
                          <m:t>𝑑𝐿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latin typeface="Cambria Math" charset="0"/>
                          </a:rPr>
                          <m:t>)/</m:t>
                        </m:r>
                        <m:r>
                          <a:rPr lang="en-US" i="1">
                            <a:latin typeface="Cambria Math" charset="0"/>
                          </a:rPr>
                          <m:t>𝑑𝑤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0856" y="2419283"/>
                  <a:ext cx="1397672" cy="26724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4569136" y="2445924"/>
                  <a:ext cx="1334533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charset="0"/>
                          </a:rPr>
                          <m:t>𝑑𝐿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latin typeface="Cambria Math" charset="0"/>
                          </a:rPr>
                          <m:t>)/</m:t>
                        </m:r>
                        <m:r>
                          <a:rPr lang="en-US" i="1">
                            <a:latin typeface="Cambria Math" charset="0"/>
                          </a:rPr>
                          <m:t>𝑑𝑏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9136" y="2445924"/>
                  <a:ext cx="1507977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/>
            <p:cNvSpPr txBox="1"/>
            <p:nvPr/>
          </p:nvSpPr>
          <p:spPr>
            <a:xfrm>
              <a:off x="1243757" y="2445924"/>
              <a:ext cx="107336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fontAlgn="auto" latinLnBrk="1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Compute: 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990535" y="2445924"/>
              <a:ext cx="44659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fontAlgn="auto" latinLnBrk="1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197589" y="2921911"/>
              <a:ext cx="111921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Update w: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191403" y="3368358"/>
              <a:ext cx="108074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Update b: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/>
                <p:cNvSpPr/>
                <p:nvPr/>
              </p:nvSpPr>
              <p:spPr>
                <a:xfrm>
                  <a:off x="1485714" y="2953582"/>
                  <a:ext cx="2992648" cy="26724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</a:rPr>
                          <m:t>𝑤</m:t>
                        </m:r>
                        <m:r>
                          <a:rPr lang="en-US" i="1" smtClean="0">
                            <a:latin typeface="Cambria Math" charset="0"/>
                          </a:rPr>
                          <m:t>=</m:t>
                        </m:r>
                        <m:r>
                          <a:rPr lang="en-US" i="1" smtClean="0">
                            <a:latin typeface="Cambria Math" charset="0"/>
                          </a:rPr>
                          <m:t>𝑤</m:t>
                        </m:r>
                        <m:r>
                          <a:rPr lang="en-US" i="1" smtClean="0">
                            <a:latin typeface="Cambria Math" charset="0"/>
                          </a:rPr>
                          <m:t> −</m:t>
                        </m:r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0000"/>
                            </a:solidFill>
                            <a:latin typeface="Cambria Math" charset="0"/>
                            <a:ea typeface="Calibri"/>
                            <a:cs typeface="Calibri"/>
                            <a:sym typeface="Calibri"/>
                          </a:rPr>
                          <m:t>α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5714" y="2953582"/>
                  <a:ext cx="2992648" cy="26724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/>
                <p:cNvSpPr/>
                <p:nvPr/>
              </p:nvSpPr>
              <p:spPr>
                <a:xfrm>
                  <a:off x="2336278" y="3386485"/>
                  <a:ext cx="2561599" cy="26724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𝑏</m:t>
                      </m:r>
                      <m:r>
                        <a:rPr lang="en-US" i="1" smtClean="0">
                          <a:latin typeface="Cambria Math" charset="0"/>
                        </a:rPr>
                        <m:t>=</m:t>
                      </m:r>
                      <m:r>
                        <a:rPr lang="en-US" i="1" smtClean="0">
                          <a:latin typeface="Cambria Math" charset="0"/>
                        </a:rPr>
                        <m:t>𝑏</m:t>
                      </m:r>
                      <m:r>
                        <a:rPr lang="en-US" i="1" smtClean="0">
                          <a:latin typeface="Cambria Math" charset="0"/>
                        </a:rPr>
                        <m:t> −</m:t>
                      </m:r>
                      <m:r>
                        <m:rPr>
                          <m:sty m:val="p"/>
                        </m:rPr>
                        <a:rPr lang="el-GR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α</m:t>
                      </m:r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26" name="Rectangle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6278" y="3386485"/>
                  <a:ext cx="2561599" cy="26724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>
              <a:off x="1243757" y="3878293"/>
              <a:ext cx="73770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Print: 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1874988" y="3877982"/>
                  <a:ext cx="881203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4988" y="3877982"/>
                  <a:ext cx="951414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ctangle 30"/>
            <p:cNvSpPr/>
            <p:nvPr/>
          </p:nvSpPr>
          <p:spPr>
            <a:xfrm>
              <a:off x="2865897" y="3855069"/>
              <a:ext cx="472815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// Useful to see if this is becoming smaller or not. 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353033" y="2525689"/>
            <a:ext cx="139371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fontAlgn="auto" latinLnBrk="1" hangingPunct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lang="en-US" sz="1800" b="1" dirty="0" smtClean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 smtClean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dirty="0" smtClean="0">
                <a:solidFill>
                  <a:srgbClr val="000000"/>
                </a:solidFill>
              </a:rPr>
              <a:t>=1…n </a:t>
            </a:r>
            <a:r>
              <a:rPr lang="en-US" b="1" dirty="0">
                <a:solidFill>
                  <a:srgbClr val="0070C0"/>
                </a:solidFill>
              </a:rPr>
              <a:t>do</a:t>
            </a:r>
            <a:endParaRPr lang="en-US" sz="1800" b="1" dirty="0">
              <a:solidFill>
                <a:srgbClr val="0070C0"/>
              </a:solidFill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2835331" y="3749796"/>
                <a:ext cx="157858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𝑑𝐿</m:t>
                      </m:r>
                      <m:r>
                        <a:rPr lang="en-US" i="1">
                          <a:latin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</a:rPr>
                        <m:t>𝑤</m:t>
                      </m:r>
                      <m:r>
                        <a:rPr lang="en-US" i="1">
                          <a:latin typeface="Cambria Math" charset="0"/>
                        </a:rPr>
                        <m:t>,</m:t>
                      </m:r>
                      <m:r>
                        <a:rPr lang="en-US" i="1">
                          <a:latin typeface="Cambria Math" charset="0"/>
                        </a:rPr>
                        <m:t>𝑏</m:t>
                      </m:r>
                      <m:r>
                        <a:rPr lang="en-US" i="1">
                          <a:latin typeface="Cambria Math" charset="0"/>
                        </a:rPr>
                        <m:t>)/</m:t>
                      </m:r>
                      <m:r>
                        <a:rPr lang="en-US" i="1">
                          <a:latin typeface="Cambria Math" charset="0"/>
                        </a:rPr>
                        <m:t>𝑑𝑤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5331" y="3749796"/>
                <a:ext cx="1578585" cy="338554"/>
              </a:xfrm>
              <a:prstGeom prst="rect">
                <a:avLst/>
              </a:prstGeom>
              <a:blipFill rotWithShape="0">
                <a:blip r:embed="rId9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2705885" y="4300979"/>
                <a:ext cx="1507273" cy="428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𝑑𝐿</m:t>
                      </m:r>
                      <m:r>
                        <a:rPr lang="en-US" i="1">
                          <a:latin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</a:rPr>
                        <m:t>𝑤</m:t>
                      </m:r>
                      <m:r>
                        <a:rPr lang="en-US" i="1">
                          <a:latin typeface="Cambria Math" charset="0"/>
                        </a:rPr>
                        <m:t>,</m:t>
                      </m:r>
                      <m:r>
                        <a:rPr lang="en-US" i="1">
                          <a:latin typeface="Cambria Math" charset="0"/>
                        </a:rPr>
                        <m:t>𝑏</m:t>
                      </m:r>
                      <m:r>
                        <a:rPr lang="en-US" i="1">
                          <a:latin typeface="Cambria Math" charset="0"/>
                        </a:rPr>
                        <m:t>)/</m:t>
                      </m:r>
                      <m:r>
                        <a:rPr lang="en-US" i="1">
                          <a:latin typeface="Cambria Math" charset="0"/>
                        </a:rPr>
                        <m:t>𝑑𝑏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885" y="4300979"/>
                <a:ext cx="1507273" cy="42889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59324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sldNum" sz="quarter" idx="4294967295"/>
          </p:nvPr>
        </p:nvSpPr>
        <p:spPr>
          <a:xfrm>
            <a:off x="6912392" y="5710927"/>
            <a:ext cx="2133601" cy="2819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300">
                <a:solidFill>
                  <a:srgbClr val="FFFFFF"/>
                </a:solidFill>
              </a:rPr>
              <a:t>42</a:t>
            </a:fld>
            <a:endParaRPr sz="1300">
              <a:solidFill>
                <a:srgbClr val="FFFF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28601" y="1415908"/>
            <a:ext cx="8226068" cy="5061092"/>
            <a:chOff x="917931" y="1118989"/>
            <a:chExt cx="6676120" cy="38086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917931" y="1118989"/>
                  <a:ext cx="920124" cy="27699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defTabSz="457200" fontAlgn="auto" latinLnBrk="1" hangingPunct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80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Calibri"/>
                            <a:cs typeface="Calibri"/>
                            <a:sym typeface="Calibri"/>
                          </a:rPr>
                          <m:t>α</m:t>
                        </m:r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charset="0"/>
                            <a:ea typeface="Calibri"/>
                            <a:cs typeface="Calibri"/>
                            <a:sym typeface="Calibri"/>
                          </a:rPr>
                          <m:t>=0.01</m:t>
                        </m:r>
                      </m:oMath>
                    </m:oMathPara>
                  </a14:m>
                  <a:endParaRPr lang="en-US" sz="18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931" y="1118989"/>
                  <a:ext cx="920124" cy="27699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/>
            <p:cNvSpPr txBox="1"/>
            <p:nvPr/>
          </p:nvSpPr>
          <p:spPr>
            <a:xfrm>
              <a:off x="938125" y="1827132"/>
              <a:ext cx="195155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fontAlgn="auto" latinLnBrk="1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dirty="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for </a:t>
              </a:r>
              <a:r>
                <a:rPr lang="en-US" dirty="0" smtClean="0">
                  <a:solidFill>
                    <a:srgbClr val="000000"/>
                  </a:solidFill>
                </a:rPr>
                <a:t> </a:t>
              </a:r>
              <a:r>
                <a:rPr lang="en-US" dirty="0" err="1">
                  <a:solidFill>
                    <a:srgbClr val="000000"/>
                  </a:solidFill>
                </a:rPr>
                <a:t>num_epochs</a:t>
              </a:r>
              <a:r>
                <a:rPr lang="en-US" dirty="0">
                  <a:solidFill>
                    <a:srgbClr val="000000"/>
                  </a:solidFill>
                </a:rPr>
                <a:t> </a:t>
              </a:r>
              <a:r>
                <a:rPr lang="en-US" b="1" dirty="0">
                  <a:solidFill>
                    <a:srgbClr val="0070C0"/>
                  </a:solidFill>
                </a:rPr>
                <a:t>do</a:t>
              </a:r>
              <a:endParaRPr lang="en-US" sz="1800" b="1" dirty="0">
                <a:solidFill>
                  <a:srgbClr val="0070C0"/>
                </a:solidFill>
                <a:sym typeface="Calibri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917931" y="4589131"/>
              <a:ext cx="56778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end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17931" y="1539618"/>
              <a:ext cx="2628282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fontAlgn="auto" latinLnBrk="1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Initialize w and </a:t>
              </a:r>
              <a:r>
                <a:rPr lang="en-US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 randomly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2283486" y="2364157"/>
                  <a:ext cx="133517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charset="0"/>
                          </a:rPr>
                          <m:t>𝑑𝑙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latin typeface="Cambria Math" charset="0"/>
                          </a:rPr>
                          <m:t>)/</m:t>
                        </m:r>
                        <m:r>
                          <a:rPr lang="en-US" i="1">
                            <a:latin typeface="Cambria Math" charset="0"/>
                          </a:rPr>
                          <m:t>𝑑𝑤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3486" y="2364157"/>
                  <a:ext cx="1335174" cy="33855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4403734" y="2360772"/>
                  <a:ext cx="129195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charset="0"/>
                          </a:rPr>
                          <m:t>𝑑𝑙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latin typeface="Cambria Math" charset="0"/>
                          </a:rPr>
                          <m:t>)/</m:t>
                        </m:r>
                        <m:r>
                          <a:rPr lang="en-US" i="1">
                            <a:latin typeface="Cambria Math" charset="0"/>
                          </a:rPr>
                          <m:t>𝑑𝑏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3734" y="2360772"/>
                  <a:ext cx="1291957" cy="3385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/>
            <p:cNvSpPr txBox="1"/>
            <p:nvPr/>
          </p:nvSpPr>
          <p:spPr>
            <a:xfrm>
              <a:off x="1241313" y="2405409"/>
              <a:ext cx="107336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fontAlgn="auto" latinLnBrk="1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Compute: 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25132" y="2360772"/>
              <a:ext cx="44659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fontAlgn="auto" latinLnBrk="1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202694" y="2770889"/>
              <a:ext cx="111921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Update w: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191403" y="3459798"/>
              <a:ext cx="108074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Update b:</a:t>
              </a: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243757" y="3878293"/>
              <a:ext cx="73770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Print: 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1874988" y="3877982"/>
                  <a:ext cx="83862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charset="0"/>
                          </a:rPr>
                          <m:t>𝑙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4988" y="3877982"/>
                  <a:ext cx="902683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ctangle 30"/>
            <p:cNvSpPr/>
            <p:nvPr/>
          </p:nvSpPr>
          <p:spPr>
            <a:xfrm>
              <a:off x="2865897" y="3855069"/>
              <a:ext cx="472815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// Useful to see if this is becoming smaller or not. </a:t>
              </a:r>
            </a:p>
          </p:txBody>
        </p:sp>
      </p:grpSp>
      <p:sp>
        <p:nvSpPr>
          <p:cNvPr id="30" name="Rectangle 29"/>
          <p:cNvSpPr/>
          <p:nvPr/>
        </p:nvSpPr>
        <p:spPr>
          <a:xfrm>
            <a:off x="391164" y="5713519"/>
            <a:ext cx="5677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end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86565" y="2622676"/>
            <a:ext cx="263443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fontAlgn="auto" latinLnBrk="1" hangingPunct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lang="en-US" dirty="0" err="1" smtClean="0">
                <a:solidFill>
                  <a:srgbClr val="000000"/>
                </a:solidFill>
              </a:rPr>
              <a:t>num_batches</a:t>
            </a:r>
            <a:r>
              <a:rPr lang="en-US" dirty="0" smtClean="0">
                <a:solidFill>
                  <a:srgbClr val="000000"/>
                </a:solidFill>
              </a:rPr>
              <a:t> t=1…T </a:t>
            </a:r>
            <a:r>
              <a:rPr lang="en-US" b="1" dirty="0">
                <a:solidFill>
                  <a:srgbClr val="0070C0"/>
                </a:solidFill>
              </a:rPr>
              <a:t>do</a:t>
            </a:r>
            <a:endParaRPr lang="en-US" sz="1800" b="1" dirty="0">
              <a:solidFill>
                <a:srgbClr val="0070C0"/>
              </a:solidFill>
              <a:sym typeface="Calibri"/>
            </a:endParaRPr>
          </a:p>
        </p:txBody>
      </p:sp>
      <p:sp>
        <p:nvSpPr>
          <p:cNvPr id="23" name="Shape 28"/>
          <p:cNvSpPr/>
          <p:nvPr/>
        </p:nvSpPr>
        <p:spPr>
          <a:xfrm>
            <a:off x="82101" y="542094"/>
            <a:ext cx="7924800" cy="58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3200">
                <a:solidFill>
                  <a:srgbClr val="2153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sz="4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Mini-batch Gradient Descent</a:t>
            </a:r>
            <a:endParaRPr sz="44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2028986" y="3418573"/>
                <a:ext cx="3380013" cy="7634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𝑤</m:t>
                      </m:r>
                      <m:r>
                        <a:rPr lang="en-US" i="1" smtClean="0">
                          <a:latin typeface="Cambria Math" charset="0"/>
                        </a:rPr>
                        <m:t>=</m:t>
                      </m:r>
                      <m:r>
                        <a:rPr lang="en-US" i="1" smtClean="0">
                          <a:latin typeface="Cambria Math" charset="0"/>
                        </a:rPr>
                        <m:t>𝑤</m:t>
                      </m:r>
                      <m:r>
                        <a:rPr lang="en-US" i="1" smtClean="0">
                          <a:latin typeface="Cambria Math" charset="0"/>
                        </a:rPr>
                        <m:t> −</m:t>
                      </m:r>
                      <m:r>
                        <m:rPr>
                          <m:sty m:val="p"/>
                        </m:rPr>
                        <a:rPr lang="el-GR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α</m:t>
                      </m:r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𝒊</m:t>
                          </m:r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=</m:t>
                          </m:r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𝒎</m:t>
                          </m:r>
                        </m:sup>
                        <m:e>
                          <m:r>
                            <a:rPr lang="en-US" i="1">
                              <a:latin typeface="Cambria Math" charset="0"/>
                            </a:rPr>
                            <m:t>𝑑𝐿</m:t>
                          </m:r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latin typeface="Cambria Math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charset="0"/>
                            </a:rPr>
                            <m:t>)/</m:t>
                          </m:r>
                          <m:r>
                            <a:rPr lang="en-US" i="1">
                              <a:latin typeface="Cambria Math" charset="0"/>
                            </a:rPr>
                            <m:t>𝑑𝑤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986" y="3418573"/>
                <a:ext cx="3380013" cy="76341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2275524" y="4160300"/>
                <a:ext cx="2893169" cy="764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𝑏</m:t>
                      </m:r>
                      <m:r>
                        <a:rPr lang="en-US" i="1" smtClean="0">
                          <a:latin typeface="Cambria Math" charset="0"/>
                        </a:rPr>
                        <m:t>=</m:t>
                      </m:r>
                      <m:r>
                        <a:rPr lang="en-US" i="1" smtClean="0">
                          <a:latin typeface="Cambria Math" charset="0"/>
                        </a:rPr>
                        <m:t>𝑏</m:t>
                      </m:r>
                      <m:r>
                        <a:rPr lang="en-US" i="1" smtClean="0">
                          <a:latin typeface="Cambria Math" charset="0"/>
                        </a:rPr>
                        <m:t> −</m:t>
                      </m:r>
                      <m:r>
                        <m:rPr>
                          <m:sty m:val="p"/>
                        </m:rPr>
                        <a:rPr lang="el-GR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α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𝑚</m:t>
                          </m:r>
                        </m:sup>
                        <m:e>
                          <m:r>
                            <a:rPr lang="en-US" i="1">
                              <a:latin typeface="Cambria Math" charset="0"/>
                            </a:rPr>
                            <m:t>𝑑𝐿</m:t>
                          </m:r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latin typeface="Cambria Math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charset="0"/>
                            </a:rPr>
                            <m:t>)/</m:t>
                          </m:r>
                          <m:r>
                            <a:rPr lang="en-US" i="1">
                              <a:latin typeface="Cambria Math" charset="0"/>
                            </a:rPr>
                            <m:t>𝑑𝑏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5524" y="4160300"/>
                <a:ext cx="2893169" cy="76450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223288" y="1748581"/>
                <a:ext cx="3398751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defTabSz="457200" fontAlgn="auto" latinLnBrk="1" hangingPunct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e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𝑎𝑐h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𝑏𝑎𝑡𝑐h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=</m:t>
                    </m:r>
                  </m:oMath>
                </a14:m>
                <a:r>
                  <a:rPr lang="en-US" sz="1800" dirty="0" smtClean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m training examples</a:t>
                </a:r>
                <a:endParaRPr lang="en-US"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88" y="1748581"/>
                <a:ext cx="3398751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359" t="-28889" r="-3411" b="-5111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58001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6200" y="1304365"/>
            <a:ext cx="847164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Optimization is a big part of machine learning</a:t>
            </a:r>
            <a:r>
              <a:rPr lang="en-US" sz="2400" dirty="0" smtClean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400" dirty="0">
              <a:solidFill>
                <a:srgbClr val="55555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Gradient descent is a simple optimization procedure that you can use with many machine learning algorithms</a:t>
            </a:r>
            <a:r>
              <a:rPr lang="en-US" sz="2400" dirty="0" smtClean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5555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Batch gradient descent refers to calculating the derivative from all training </a:t>
            </a:r>
            <a:r>
              <a:rPr lang="en-US" sz="2400" dirty="0" smtClean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before</a:t>
            </a:r>
            <a:r>
              <a:rPr lang="en-US" sz="2400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calculating an update</a:t>
            </a:r>
            <a:r>
              <a:rPr lang="en-US" sz="2400" dirty="0" smtClean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55555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Stochastic </a:t>
            </a:r>
            <a:r>
              <a:rPr lang="en-US" sz="2400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gradient descent refers to calculating the derivative from each training data instance and calculating the update </a:t>
            </a:r>
            <a:r>
              <a:rPr lang="en-US" sz="2400" dirty="0" smtClean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immediately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55555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Mini-batch </a:t>
            </a:r>
            <a:r>
              <a:rPr lang="en-US" sz="2400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refers to calculating derivative of mini groups of training data before calculating an update.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0" i="0" u="none" strike="noStrike" dirty="0">
              <a:solidFill>
                <a:srgbClr val="555555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98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9000"/>
            <a:ext cx="8229600" cy="1143000"/>
          </a:xfrm>
        </p:spPr>
        <p:txBody>
          <a:bodyPr/>
          <a:lstStyle/>
          <a:p>
            <a:r>
              <a:rPr lang="en-US" dirty="0" smtClean="0"/>
              <a:t>Learning Model Parameters – Closed Form Solution </a:t>
            </a:r>
            <a:br>
              <a:rPr lang="en-US" dirty="0" smtClean="0"/>
            </a:br>
            <a:r>
              <a:rPr lang="en-US" dirty="0" smtClean="0"/>
              <a:t>(using vectorization)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34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75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7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56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7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1585" y="509248"/>
            <a:ext cx="2289922" cy="554541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3530" dirty="0"/>
              <a:t>Regression</a:t>
            </a:r>
            <a:endParaRPr sz="3530"/>
          </a:p>
        </p:txBody>
      </p:sp>
      <p:sp>
        <p:nvSpPr>
          <p:cNvPr id="3" name="object 3"/>
          <p:cNvSpPr txBox="1"/>
          <p:nvPr/>
        </p:nvSpPr>
        <p:spPr>
          <a:xfrm>
            <a:off x="304800" y="1447800"/>
            <a:ext cx="8686800" cy="407396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400" spc="-4" dirty="0" smtClean="0">
                <a:latin typeface="Arial"/>
                <a:cs typeface="Arial"/>
              </a:rPr>
              <a:t>Wish to </a:t>
            </a:r>
            <a:r>
              <a:rPr sz="2400" dirty="0" smtClean="0">
                <a:latin typeface="Arial"/>
                <a:cs typeface="Arial"/>
              </a:rPr>
              <a:t>learn </a:t>
            </a:r>
            <a:r>
              <a:rPr sz="2400" spc="-340" dirty="0" smtClean="0">
                <a:latin typeface="Arial"/>
                <a:cs typeface="Arial"/>
              </a:rPr>
              <a:t>f</a:t>
            </a:r>
            <a:r>
              <a:rPr lang="en-IN" sz="2400" spc="-340" dirty="0" smtClean="0">
                <a:latin typeface="Arial"/>
                <a:cs typeface="Arial"/>
              </a:rPr>
              <a:t> :  </a:t>
            </a:r>
            <a:r>
              <a:rPr sz="2400" spc="-340" dirty="0" smtClean="0">
                <a:latin typeface="Arial"/>
                <a:cs typeface="Arial"/>
              </a:rPr>
              <a:t>X</a:t>
            </a:r>
            <a:r>
              <a:rPr lang="en-IN" sz="2400" spc="-340" dirty="0" smtClean="0">
                <a:latin typeface="Arial"/>
                <a:cs typeface="Arial"/>
              </a:rPr>
              <a:t> </a:t>
            </a:r>
            <a:r>
              <a:rPr sz="2400" spc="-340" dirty="0" smtClean="0">
                <a:latin typeface="Wingdings"/>
                <a:cs typeface="Wingdings"/>
              </a:rPr>
              <a:t></a:t>
            </a:r>
            <a:r>
              <a:rPr lang="en-IN" sz="2400" spc="-340" dirty="0" smtClean="0">
                <a:latin typeface="Wingdings"/>
                <a:cs typeface="Wingdings"/>
              </a:rPr>
              <a:t> </a:t>
            </a:r>
            <a:r>
              <a:rPr sz="2400" spc="-340" dirty="0" smtClean="0">
                <a:latin typeface="Arial"/>
                <a:cs typeface="Arial"/>
              </a:rPr>
              <a:t>Y</a:t>
            </a:r>
            <a:r>
              <a:rPr lang="en-IN" sz="2400" spc="-340" dirty="0" smtClean="0">
                <a:latin typeface="Arial"/>
                <a:cs typeface="Arial"/>
              </a:rPr>
              <a:t> </a:t>
            </a:r>
            <a:r>
              <a:rPr sz="2400" spc="-340" dirty="0" smtClean="0">
                <a:latin typeface="Arial"/>
                <a:cs typeface="Arial"/>
              </a:rPr>
              <a:t>,</a:t>
            </a:r>
            <a:r>
              <a:rPr lang="en-IN" sz="2400" spc="-340" dirty="0" smtClean="0">
                <a:latin typeface="Arial"/>
                <a:cs typeface="Arial"/>
              </a:rPr>
              <a:t> </a:t>
            </a:r>
            <a:r>
              <a:rPr sz="2400" spc="-340" dirty="0" smtClean="0">
                <a:latin typeface="Arial"/>
                <a:cs typeface="Arial"/>
              </a:rPr>
              <a:t> </a:t>
            </a:r>
            <a:r>
              <a:rPr lang="en-IN" sz="2400" spc="-340" dirty="0" smtClean="0">
                <a:latin typeface="Arial"/>
                <a:cs typeface="Arial"/>
              </a:rPr>
              <a:t> </a:t>
            </a:r>
            <a:r>
              <a:rPr sz="2400" dirty="0" smtClean="0">
                <a:latin typeface="Arial"/>
                <a:cs typeface="Arial"/>
              </a:rPr>
              <a:t>where Y is real, given</a:t>
            </a:r>
            <a:r>
              <a:rPr sz="2400" spc="-243" dirty="0" smtClean="0">
                <a:latin typeface="Arial"/>
                <a:cs typeface="Arial"/>
              </a:rPr>
              <a:t> </a:t>
            </a:r>
            <a:r>
              <a:rPr sz="2400" spc="-4" dirty="0" smtClean="0">
                <a:latin typeface="Arial"/>
                <a:cs typeface="Arial"/>
              </a:rPr>
              <a:t>{&lt;x</a:t>
            </a:r>
            <a:r>
              <a:rPr sz="2400" spc="-6" baseline="24305" dirty="0" smtClean="0">
                <a:latin typeface="Arial"/>
                <a:cs typeface="Arial"/>
              </a:rPr>
              <a:t>1</a:t>
            </a:r>
            <a:r>
              <a:rPr sz="2400" spc="-4" dirty="0" smtClean="0">
                <a:latin typeface="Arial"/>
                <a:cs typeface="Arial"/>
              </a:rPr>
              <a:t>,y</a:t>
            </a:r>
            <a:r>
              <a:rPr sz="2400" spc="-6" baseline="24305" dirty="0" smtClean="0">
                <a:latin typeface="Arial"/>
                <a:cs typeface="Arial"/>
              </a:rPr>
              <a:t>1</a:t>
            </a:r>
            <a:r>
              <a:rPr sz="2400" spc="-4" dirty="0" smtClean="0">
                <a:latin typeface="Arial"/>
                <a:cs typeface="Arial"/>
              </a:rPr>
              <a:t>&gt;…&lt;</a:t>
            </a:r>
            <a:r>
              <a:rPr sz="2400" spc="-4" dirty="0" err="1" smtClean="0">
                <a:latin typeface="Arial"/>
                <a:cs typeface="Arial"/>
              </a:rPr>
              <a:t>x</a:t>
            </a:r>
            <a:r>
              <a:rPr sz="2400" spc="-6" baseline="24305" dirty="0" err="1" smtClean="0">
                <a:latin typeface="Arial"/>
                <a:cs typeface="Arial"/>
              </a:rPr>
              <a:t>n</a:t>
            </a:r>
            <a:r>
              <a:rPr sz="2400" spc="-4" dirty="0" err="1" smtClean="0">
                <a:latin typeface="Arial"/>
                <a:cs typeface="Arial"/>
              </a:rPr>
              <a:t>,y</a:t>
            </a:r>
            <a:r>
              <a:rPr sz="2400" spc="-6" baseline="24305" dirty="0" err="1" smtClean="0">
                <a:latin typeface="Arial"/>
                <a:cs typeface="Arial"/>
              </a:rPr>
              <a:t>n</a:t>
            </a:r>
            <a:r>
              <a:rPr sz="2400" spc="-4" dirty="0" smtClean="0">
                <a:latin typeface="Arial"/>
                <a:cs typeface="Arial"/>
              </a:rPr>
              <a:t>&gt;}</a:t>
            </a:r>
            <a:endParaRPr sz="2400" dirty="0" smtClean="0">
              <a:latin typeface="Arial"/>
              <a:cs typeface="Arial"/>
            </a:endParaRPr>
          </a:p>
          <a:p>
            <a:pPr>
              <a:spcBef>
                <a:spcPts val="22"/>
              </a:spcBef>
            </a:pPr>
            <a:endParaRPr sz="2400" dirty="0" smtClean="0">
              <a:latin typeface="Times New Roman"/>
              <a:cs typeface="Times New Roman"/>
            </a:endParaRPr>
          </a:p>
          <a:p>
            <a:pPr marL="354106" indent="-34290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Arial"/>
                <a:cs typeface="Arial"/>
              </a:rPr>
              <a:t>Geometric Approach</a:t>
            </a:r>
            <a:endParaRPr lang="en-IN" sz="2400" dirty="0">
              <a:latin typeface="Arial"/>
              <a:cs typeface="Arial"/>
            </a:endParaRPr>
          </a:p>
          <a:p>
            <a:pPr marL="811306" lvl="1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Arial"/>
                <a:cs typeface="Arial"/>
              </a:rPr>
              <a:t>Least squares function fitting given</a:t>
            </a:r>
            <a:r>
              <a:rPr lang="en-IN" sz="2400" spc="-243" dirty="0">
                <a:latin typeface="Arial"/>
                <a:cs typeface="Arial"/>
              </a:rPr>
              <a:t> </a:t>
            </a:r>
            <a:r>
              <a:rPr lang="en-IN" sz="2400" spc="-4" dirty="0">
                <a:latin typeface="Arial"/>
                <a:cs typeface="Arial"/>
              </a:rPr>
              <a:t>{&lt;x</a:t>
            </a:r>
            <a:r>
              <a:rPr lang="en-IN" sz="2400" spc="-6" baseline="24305" dirty="0">
                <a:latin typeface="Arial"/>
                <a:cs typeface="Arial"/>
              </a:rPr>
              <a:t>1</a:t>
            </a:r>
            <a:r>
              <a:rPr lang="en-IN" sz="2400" spc="-4" dirty="0">
                <a:latin typeface="Arial"/>
                <a:cs typeface="Arial"/>
              </a:rPr>
              <a:t>,y</a:t>
            </a:r>
            <a:r>
              <a:rPr lang="en-IN" sz="2400" spc="-6" baseline="24305" dirty="0">
                <a:latin typeface="Arial"/>
                <a:cs typeface="Arial"/>
              </a:rPr>
              <a:t>1</a:t>
            </a:r>
            <a:r>
              <a:rPr lang="en-IN" sz="2400" spc="-4" dirty="0">
                <a:latin typeface="Arial"/>
                <a:cs typeface="Arial"/>
              </a:rPr>
              <a:t>&gt;…&lt;</a:t>
            </a:r>
            <a:r>
              <a:rPr lang="en-IN" sz="2400" spc="-4" dirty="0" err="1">
                <a:latin typeface="Arial"/>
                <a:cs typeface="Arial"/>
              </a:rPr>
              <a:t>x</a:t>
            </a:r>
            <a:r>
              <a:rPr lang="en-IN" sz="2400" spc="-6" baseline="24305" dirty="0" err="1">
                <a:latin typeface="Arial"/>
                <a:cs typeface="Arial"/>
              </a:rPr>
              <a:t>n</a:t>
            </a:r>
            <a:r>
              <a:rPr lang="en-IN" sz="2400" spc="-4" dirty="0" err="1">
                <a:latin typeface="Arial"/>
                <a:cs typeface="Arial"/>
              </a:rPr>
              <a:t>,y</a:t>
            </a:r>
            <a:r>
              <a:rPr lang="en-IN" sz="2400" spc="-6" baseline="24305" dirty="0" err="1">
                <a:latin typeface="Arial"/>
                <a:cs typeface="Arial"/>
              </a:rPr>
              <a:t>n</a:t>
            </a:r>
            <a:r>
              <a:rPr lang="en-IN" sz="2400" spc="-4" dirty="0">
                <a:latin typeface="Arial"/>
                <a:cs typeface="Arial"/>
              </a:rPr>
              <a:t>&gt;}</a:t>
            </a:r>
            <a:endParaRPr lang="en-IN" sz="2400" dirty="0">
              <a:latin typeface="Arial"/>
              <a:cs typeface="Arial"/>
            </a:endParaRPr>
          </a:p>
          <a:p>
            <a:pPr marL="11206"/>
            <a:endParaRPr lang="en-IN" sz="2400" dirty="0" smtClean="0">
              <a:latin typeface="Arial"/>
              <a:cs typeface="Arial"/>
            </a:endParaRPr>
          </a:p>
          <a:p>
            <a:pPr marL="354106" indent="-34290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Arial"/>
                <a:cs typeface="Arial"/>
              </a:rPr>
              <a:t>Bayesian Approach</a:t>
            </a:r>
          </a:p>
          <a:p>
            <a:pPr marL="811306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/>
                <a:cs typeface="Arial"/>
              </a:rPr>
              <a:t>C</a:t>
            </a:r>
            <a:r>
              <a:rPr sz="2400" dirty="0" smtClean="0">
                <a:latin typeface="Arial"/>
                <a:cs typeface="Arial"/>
              </a:rPr>
              <a:t>hoose some </a:t>
            </a:r>
            <a:r>
              <a:rPr sz="2400" spc="-4" dirty="0" smtClean="0">
                <a:latin typeface="Arial"/>
                <a:cs typeface="Arial"/>
              </a:rPr>
              <a:t>parameterized form for P(Y|X; θ) </a:t>
            </a:r>
            <a:endParaRPr lang="en-US" sz="2400" spc="-4" dirty="0" smtClean="0">
              <a:latin typeface="Arial"/>
              <a:cs typeface="Arial"/>
            </a:endParaRPr>
          </a:p>
          <a:p>
            <a:pPr marL="1268506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( θ is </a:t>
            </a:r>
            <a:r>
              <a:rPr lang="en-US" sz="2400" spc="-4" dirty="0">
                <a:latin typeface="Arial"/>
                <a:cs typeface="Arial"/>
              </a:rPr>
              <a:t>the vector </a:t>
            </a:r>
            <a:r>
              <a:rPr lang="en-US" sz="2400" dirty="0">
                <a:latin typeface="Arial"/>
                <a:cs typeface="Arial"/>
              </a:rPr>
              <a:t>of</a:t>
            </a:r>
            <a:r>
              <a:rPr lang="en-US" sz="2400" spc="-13" dirty="0">
                <a:latin typeface="Arial"/>
                <a:cs typeface="Arial"/>
              </a:rPr>
              <a:t> </a:t>
            </a:r>
            <a:r>
              <a:rPr lang="en-US" sz="2400" spc="-4" dirty="0">
                <a:latin typeface="Arial"/>
                <a:cs typeface="Arial"/>
              </a:rPr>
              <a:t>parameters)</a:t>
            </a:r>
          </a:p>
          <a:p>
            <a:pPr marL="925606" lvl="2"/>
            <a:r>
              <a:rPr sz="2400" spc="-4" dirty="0" smtClean="0">
                <a:latin typeface="Arial"/>
                <a:cs typeface="Arial"/>
              </a:rPr>
              <a:t> </a:t>
            </a:r>
            <a:r>
              <a:rPr lang="en-IN" sz="2400" spc="-4" dirty="0" smtClean="0">
                <a:latin typeface="Arial"/>
                <a:cs typeface="Arial"/>
              </a:rPr>
              <a:t>  </a:t>
            </a:r>
          </a:p>
          <a:p>
            <a:pPr marL="811306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/>
                <a:cs typeface="Arial"/>
              </a:rPr>
              <a:t>D</a:t>
            </a:r>
            <a:r>
              <a:rPr sz="2400" dirty="0" smtClean="0">
                <a:latin typeface="Arial"/>
                <a:cs typeface="Arial"/>
              </a:rPr>
              <a:t>erive learning </a:t>
            </a:r>
            <a:r>
              <a:rPr sz="2400" spc="-4" dirty="0" smtClean="0">
                <a:latin typeface="Arial"/>
                <a:cs typeface="Arial"/>
              </a:rPr>
              <a:t>algorithm </a:t>
            </a:r>
            <a:r>
              <a:rPr sz="2400" dirty="0" smtClean="0">
                <a:latin typeface="Arial"/>
                <a:cs typeface="Arial"/>
              </a:rPr>
              <a:t>as MCLE </a:t>
            </a:r>
            <a:r>
              <a:rPr sz="2400" spc="-4" dirty="0" smtClean="0">
                <a:latin typeface="Arial"/>
                <a:cs typeface="Arial"/>
              </a:rPr>
              <a:t>estimate for</a:t>
            </a:r>
            <a:r>
              <a:rPr sz="2400" spc="-66" dirty="0" smtClean="0">
                <a:latin typeface="Arial"/>
                <a:cs typeface="Arial"/>
              </a:rPr>
              <a:t> </a:t>
            </a:r>
            <a:r>
              <a:rPr sz="2400" dirty="0" smtClean="0">
                <a:latin typeface="Arial"/>
                <a:cs typeface="Arial"/>
              </a:rPr>
              <a:t>θ</a:t>
            </a:r>
            <a:endParaRPr lang="en-IN" sz="2400" dirty="0" smtClean="0">
              <a:latin typeface="Arial"/>
              <a:cs typeface="Arial"/>
            </a:endParaRPr>
          </a:p>
          <a:p>
            <a:pPr marL="354106" indent="-342900">
              <a:buFont typeface="Arial" panose="020B0604020202020204" pitchFamily="34" charset="0"/>
              <a:buChar char="•"/>
            </a:pPr>
            <a:endParaRPr lang="en-IN" sz="240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09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94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524000"/>
            <a:ext cx="8839200" cy="4525963"/>
          </a:xfrm>
        </p:spPr>
        <p:txBody>
          <a:bodyPr>
            <a:normAutofit fontScale="92500"/>
          </a:bodyPr>
          <a:lstStyle/>
          <a:p>
            <a:r>
              <a:rPr lang="en-US" altLang="en-US" b="1" dirty="0" err="1">
                <a:solidFill>
                  <a:srgbClr val="242729"/>
                </a:solidFill>
              </a:rPr>
              <a:t>Scikit</a:t>
            </a:r>
            <a:r>
              <a:rPr lang="en-US" altLang="en-US" dirty="0">
                <a:solidFill>
                  <a:srgbClr val="242729"/>
                </a:solidFill>
              </a:rPr>
              <a:t> learn provides you two approaches to linear </a:t>
            </a:r>
            <a:r>
              <a:rPr lang="en-US" altLang="en-US" dirty="0" smtClean="0">
                <a:solidFill>
                  <a:srgbClr val="242729"/>
                </a:solidFill>
              </a:rPr>
              <a:t>regression: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b="1" dirty="0" err="1">
                <a:solidFill>
                  <a:srgbClr val="242729"/>
                </a:solidFill>
                <a:latin typeface="Consolas" panose="020B0609020204030204" pitchFamily="49" charset="0"/>
              </a:rPr>
              <a:t>LinearRegression</a:t>
            </a:r>
            <a:r>
              <a:rPr lang="en-US" altLang="en-US" dirty="0">
                <a:solidFill>
                  <a:srgbClr val="242729"/>
                </a:solidFill>
              </a:rPr>
              <a:t> object uses Ordinary Least Squares solver from </a:t>
            </a:r>
            <a:r>
              <a:rPr lang="en-US" altLang="en-US" dirty="0" err="1">
                <a:solidFill>
                  <a:srgbClr val="242729"/>
                </a:solidFill>
              </a:rPr>
              <a:t>scipy</a:t>
            </a:r>
            <a:r>
              <a:rPr lang="en-US" altLang="en-US" dirty="0">
                <a:solidFill>
                  <a:srgbClr val="242729"/>
                </a:solidFill>
              </a:rPr>
              <a:t>, as LR is one of two classifiers which have </a:t>
            </a:r>
            <a:r>
              <a:rPr lang="en-US" altLang="en-US" b="1" dirty="0">
                <a:solidFill>
                  <a:srgbClr val="242729"/>
                </a:solidFill>
                <a:latin typeface="inherit"/>
              </a:rPr>
              <a:t>closed form </a:t>
            </a:r>
            <a:r>
              <a:rPr lang="en-US" altLang="en-US" b="1" dirty="0" smtClean="0">
                <a:solidFill>
                  <a:srgbClr val="242729"/>
                </a:solidFill>
                <a:latin typeface="inherit"/>
              </a:rPr>
              <a:t>solution. </a:t>
            </a:r>
            <a:r>
              <a:rPr lang="en-US" altLang="en-US" dirty="0" smtClean="0">
                <a:solidFill>
                  <a:srgbClr val="242729"/>
                </a:solidFill>
                <a:latin typeface="inherit"/>
              </a:rPr>
              <a:t>L</a:t>
            </a:r>
            <a:r>
              <a:rPr lang="en-US" altLang="en-US" dirty="0" smtClean="0">
                <a:solidFill>
                  <a:srgbClr val="242729"/>
                </a:solidFill>
              </a:rPr>
              <a:t>earn </a:t>
            </a:r>
            <a:r>
              <a:rPr lang="en-US" altLang="en-US" dirty="0">
                <a:solidFill>
                  <a:srgbClr val="242729"/>
                </a:solidFill>
              </a:rPr>
              <a:t>this model by just inverting and multiplicating some matrices</a:t>
            </a:r>
            <a:r>
              <a:rPr lang="en-US" altLang="en-US" dirty="0" smtClean="0">
                <a:solidFill>
                  <a:srgbClr val="242729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rgbClr val="242729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b="1" dirty="0" err="1" smtClean="0">
                <a:solidFill>
                  <a:srgbClr val="242729"/>
                </a:solidFill>
                <a:latin typeface="Consolas" panose="020B0609020204030204" pitchFamily="49" charset="0"/>
              </a:rPr>
              <a:t>SGDClassifier</a:t>
            </a:r>
            <a:r>
              <a:rPr lang="en-US" altLang="en-US" dirty="0">
                <a:solidFill>
                  <a:srgbClr val="242729"/>
                </a:solidFill>
              </a:rPr>
              <a:t> which is an implementation of </a:t>
            </a:r>
            <a:r>
              <a:rPr lang="en-US" altLang="en-US" b="1" dirty="0">
                <a:solidFill>
                  <a:srgbClr val="242729"/>
                </a:solidFill>
                <a:latin typeface="inherit"/>
              </a:rPr>
              <a:t>stochastic gradient descent</a:t>
            </a:r>
            <a:r>
              <a:rPr lang="en-US" altLang="en-US" dirty="0">
                <a:solidFill>
                  <a:srgbClr val="242729"/>
                </a:solidFill>
              </a:rPr>
              <a:t>, very generic one where you can choose your penalty terms. To obtain linear regression you choose loss to be </a:t>
            </a:r>
            <a:r>
              <a:rPr lang="en-US" altLang="en-US" sz="1600" dirty="0">
                <a:solidFill>
                  <a:srgbClr val="242729"/>
                </a:solidFill>
                <a:latin typeface="Consolas" panose="020B0609020204030204" pitchFamily="49" charset="0"/>
              </a:rPr>
              <a:t>L2</a:t>
            </a:r>
            <a:r>
              <a:rPr lang="en-US" altLang="en-US" dirty="0">
                <a:solidFill>
                  <a:srgbClr val="242729"/>
                </a:solidFill>
              </a:rPr>
              <a:t> </a:t>
            </a:r>
            <a:endParaRPr lang="en-US" altLang="en-US" dirty="0" smtClean="0">
              <a:solidFill>
                <a:srgbClr val="242729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rgbClr val="242729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There is no "typical gradient descent" because it is </a:t>
            </a:r>
            <a:r>
              <a:rPr lang="en-US" b="1" dirty="0"/>
              <a:t>rarely used</a:t>
            </a:r>
            <a:r>
              <a:rPr lang="en-US" dirty="0"/>
              <a:t> in </a:t>
            </a:r>
            <a:r>
              <a:rPr lang="en-US" dirty="0" err="1"/>
              <a:t>practise</a:t>
            </a:r>
            <a:r>
              <a:rPr lang="en-US" dirty="0"/>
              <a:t>. 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Python Implementation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97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066800" y="3733800"/>
            <a:ext cx="6324600" cy="1143000"/>
          </a:xfrm>
        </p:spPr>
        <p:txBody>
          <a:bodyPr/>
          <a:lstStyle/>
          <a:p>
            <a:r>
              <a:rPr lang="en-US" dirty="0" smtClean="0"/>
              <a:t>Python Implementation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5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733800"/>
            <a:ext cx="7376864" cy="850106"/>
          </a:xfrm>
        </p:spPr>
        <p:txBody>
          <a:bodyPr/>
          <a:lstStyle/>
          <a:p>
            <a:r>
              <a:rPr lang="en-US" sz="4800" dirty="0"/>
              <a:t>Bayesian linear </a:t>
            </a:r>
            <a:r>
              <a:rPr lang="en-US" sz="4800" dirty="0" smtClean="0"/>
              <a:t>regression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6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Bayesian analysis will show that </a:t>
            </a:r>
          </a:p>
          <a:p>
            <a:pPr lvl="1"/>
            <a:r>
              <a:rPr lang="en-US" dirty="0" smtClean="0"/>
              <a:t>under </a:t>
            </a:r>
            <a:r>
              <a:rPr lang="en-US" dirty="0"/>
              <a:t>certain assumptions any learning algorithm that minimizes the squared error between the output hypothesis </a:t>
            </a:r>
            <a:r>
              <a:rPr lang="en-US" dirty="0" smtClean="0"/>
              <a:t>predictions </a:t>
            </a:r>
            <a:r>
              <a:rPr lang="en-US" dirty="0"/>
              <a:t>and the training data will output a maximum likelihood hypothesis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40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6894" y="304800"/>
            <a:ext cx="7072064" cy="850106"/>
          </a:xfrm>
        </p:spPr>
        <p:txBody>
          <a:bodyPr/>
          <a:lstStyle/>
          <a:p>
            <a:r>
              <a:rPr lang="en-US" b="1" dirty="0" smtClean="0"/>
              <a:t>Maximum likelihood and </a:t>
            </a:r>
            <a:br>
              <a:rPr lang="en-US" b="1" dirty="0" smtClean="0"/>
            </a:br>
            <a:r>
              <a:rPr lang="en-US" b="1" dirty="0" smtClean="0"/>
              <a:t>least-squared error hypotheses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set of m training examples is provided, where the target value of each example is corrupted by random noise drawn according to a Normal probability </a:t>
            </a:r>
            <a:r>
              <a:rPr lang="en-US" dirty="0" smtClean="0"/>
              <a:t>distribution.</a:t>
            </a:r>
          </a:p>
          <a:p>
            <a:r>
              <a:rPr lang="en-US" dirty="0" smtClean="0"/>
              <a:t>Each </a:t>
            </a:r>
            <a:r>
              <a:rPr lang="en-US" dirty="0"/>
              <a:t>training example is a pair of the form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(</a:t>
            </a:r>
            <a:r>
              <a:rPr lang="en-US" dirty="0"/>
              <a:t>x</a:t>
            </a:r>
            <a:r>
              <a:rPr lang="en-US" baseline="-25000" dirty="0"/>
              <a:t>i</a:t>
            </a:r>
            <a:r>
              <a:rPr lang="en-US" dirty="0"/>
              <a:t>, d</a:t>
            </a:r>
            <a:r>
              <a:rPr lang="en-US" baseline="-25000" dirty="0"/>
              <a:t>i</a:t>
            </a:r>
            <a:r>
              <a:rPr lang="en-US" dirty="0"/>
              <a:t>) where d</a:t>
            </a:r>
            <a:r>
              <a:rPr lang="en-US" baseline="-25000" dirty="0"/>
              <a:t>i</a:t>
            </a:r>
            <a:r>
              <a:rPr lang="en-US" dirty="0" smtClean="0"/>
              <a:t> </a:t>
            </a:r>
            <a:r>
              <a:rPr lang="en-US" dirty="0"/>
              <a:t>= f </a:t>
            </a:r>
            <a:r>
              <a:rPr lang="en-US" dirty="0" smtClean="0"/>
              <a:t>(</a:t>
            </a:r>
            <a:r>
              <a:rPr lang="en-US" dirty="0"/>
              <a:t>x</a:t>
            </a:r>
            <a:r>
              <a:rPr lang="en-US" baseline="-25000" dirty="0"/>
              <a:t>i</a:t>
            </a:r>
            <a:r>
              <a:rPr lang="en-US" dirty="0" smtClean="0"/>
              <a:t>) </a:t>
            </a:r>
            <a:r>
              <a:rPr lang="en-US" dirty="0"/>
              <a:t>+ e</a:t>
            </a:r>
            <a:r>
              <a:rPr lang="en-US" baseline="-25000" dirty="0"/>
              <a:t>i</a:t>
            </a:r>
            <a:r>
              <a:rPr lang="en-US" dirty="0"/>
              <a:t>. Here f </a:t>
            </a:r>
            <a:r>
              <a:rPr lang="en-US" dirty="0" smtClean="0"/>
              <a:t>(</a:t>
            </a:r>
            <a:r>
              <a:rPr lang="en-US" dirty="0"/>
              <a:t>x</a:t>
            </a:r>
            <a:r>
              <a:rPr lang="en-US" baseline="-25000" dirty="0"/>
              <a:t>i</a:t>
            </a:r>
            <a:r>
              <a:rPr lang="en-US" dirty="0" smtClean="0"/>
              <a:t>) </a:t>
            </a:r>
            <a:r>
              <a:rPr lang="en-US" dirty="0"/>
              <a:t>is the noise-free value of the target function and e</a:t>
            </a:r>
            <a:r>
              <a:rPr lang="en-US" baseline="-25000" dirty="0"/>
              <a:t>i</a:t>
            </a:r>
            <a:r>
              <a:rPr lang="en-US" dirty="0" smtClean="0"/>
              <a:t> </a:t>
            </a:r>
            <a:r>
              <a:rPr lang="en-US" dirty="0"/>
              <a:t>is a random variable </a:t>
            </a:r>
            <a:r>
              <a:rPr lang="en-US" dirty="0" smtClean="0"/>
              <a:t>representing </a:t>
            </a:r>
            <a:r>
              <a:rPr lang="en-US" dirty="0"/>
              <a:t>the noise</a:t>
            </a:r>
            <a:r>
              <a:rPr lang="en-US" dirty="0" smtClean="0"/>
              <a:t>.</a:t>
            </a:r>
          </a:p>
          <a:p>
            <a:pPr marL="857250" lvl="1" indent="-457200"/>
            <a:r>
              <a:rPr lang="en-US" dirty="0" smtClean="0"/>
              <a:t>values </a:t>
            </a:r>
            <a:r>
              <a:rPr lang="en-US" dirty="0"/>
              <a:t>of the e</a:t>
            </a:r>
            <a:r>
              <a:rPr lang="en-US" baseline="-25000" dirty="0"/>
              <a:t>i</a:t>
            </a:r>
            <a:r>
              <a:rPr lang="en-US" dirty="0" smtClean="0"/>
              <a:t> </a:t>
            </a:r>
            <a:r>
              <a:rPr lang="en-US" dirty="0"/>
              <a:t>are drawn independently and that they are distributed according to a Normal distribution with zero mean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3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76800" y="4307212"/>
            <a:ext cx="1479176" cy="3212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3" name="object 3"/>
          <p:cNvSpPr/>
          <p:nvPr/>
        </p:nvSpPr>
        <p:spPr>
          <a:xfrm>
            <a:off x="3363512" y="1577687"/>
            <a:ext cx="2718364" cy="18025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8173" y="181123"/>
            <a:ext cx="6931959" cy="996200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dirty="0" smtClean="0"/>
              <a:t>Choose </a:t>
            </a:r>
            <a:r>
              <a:rPr spc="-4" dirty="0"/>
              <a:t>parameterized form for </a:t>
            </a:r>
            <a:r>
              <a:rPr lang="en-US" spc="-4" dirty="0" smtClean="0"/>
              <a:t/>
            </a:r>
            <a:br>
              <a:rPr lang="en-US" spc="-4" dirty="0" smtClean="0"/>
            </a:br>
            <a:r>
              <a:rPr spc="-4" dirty="0" smtClean="0"/>
              <a:t>P(Y|X</a:t>
            </a:r>
            <a:r>
              <a:rPr spc="-4" dirty="0"/>
              <a:t>; </a:t>
            </a:r>
            <a:r>
              <a:rPr dirty="0"/>
              <a:t>θ)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30903" y="6081112"/>
            <a:ext cx="5867960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dirty="0">
                <a:latin typeface="Arial"/>
                <a:cs typeface="Arial"/>
              </a:rPr>
              <a:t>and </a:t>
            </a:r>
            <a:r>
              <a:rPr sz="2118" spc="-4" dirty="0">
                <a:latin typeface="Arial"/>
                <a:cs typeface="Arial"/>
              </a:rPr>
              <a:t>the expected </a:t>
            </a:r>
            <a:r>
              <a:rPr sz="2118" dirty="0">
                <a:latin typeface="Arial"/>
                <a:cs typeface="Arial"/>
              </a:rPr>
              <a:t>value of y </a:t>
            </a:r>
            <a:r>
              <a:rPr sz="2118" spc="-4" dirty="0">
                <a:latin typeface="Arial"/>
                <a:cs typeface="Arial"/>
              </a:rPr>
              <a:t>for </a:t>
            </a:r>
            <a:r>
              <a:rPr sz="2118" dirty="0">
                <a:latin typeface="Arial"/>
                <a:cs typeface="Arial"/>
              </a:rPr>
              <a:t>any given x is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spc="-4" dirty="0">
                <a:latin typeface="Arial"/>
                <a:cs typeface="Arial"/>
              </a:rPr>
              <a:t>f(x)</a:t>
            </a:r>
            <a:endParaRPr sz="2118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95883" y="1441077"/>
            <a:ext cx="202266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dirty="0">
                <a:latin typeface="Arial"/>
                <a:cs typeface="Arial"/>
              </a:rPr>
              <a:t>Y</a:t>
            </a:r>
            <a:endParaRPr sz="2118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57417" y="4290627"/>
            <a:ext cx="1706095" cy="3378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8" name="object 8"/>
          <p:cNvSpPr txBox="1"/>
          <p:nvPr/>
        </p:nvSpPr>
        <p:spPr>
          <a:xfrm>
            <a:off x="487149" y="3380194"/>
            <a:ext cx="7174006" cy="2000808"/>
          </a:xfrm>
          <a:prstGeom prst="rect">
            <a:avLst/>
          </a:prstGeom>
        </p:spPr>
        <p:txBody>
          <a:bodyPr vert="horz" wrap="square" lIns="0" tIns="91888" rIns="0" bIns="0" rtlCol="0">
            <a:spAutoFit/>
          </a:bodyPr>
          <a:lstStyle/>
          <a:p>
            <a:pPr marL="1364949" algn="ctr">
              <a:spcBef>
                <a:spcPts val="724"/>
              </a:spcBef>
            </a:pPr>
            <a:r>
              <a:rPr sz="2118" dirty="0">
                <a:latin typeface="Arial"/>
                <a:cs typeface="Arial"/>
              </a:rPr>
              <a:t>X</a:t>
            </a:r>
          </a:p>
          <a:p>
            <a:pPr marL="11206">
              <a:spcBef>
                <a:spcPts val="635"/>
              </a:spcBef>
            </a:pPr>
            <a:r>
              <a:rPr sz="2118" dirty="0">
                <a:latin typeface="Arial"/>
                <a:cs typeface="Arial"/>
              </a:rPr>
              <a:t>Assume Y is some </a:t>
            </a:r>
            <a:r>
              <a:rPr sz="2118" spc="-4" dirty="0">
                <a:latin typeface="Arial"/>
                <a:cs typeface="Arial"/>
              </a:rPr>
              <a:t>deterministic f(X), </a:t>
            </a:r>
            <a:r>
              <a:rPr sz="2118" dirty="0">
                <a:latin typeface="Arial"/>
                <a:cs typeface="Arial"/>
              </a:rPr>
              <a:t>plus random</a:t>
            </a:r>
            <a:r>
              <a:rPr sz="2118" spc="-106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noise</a:t>
            </a:r>
          </a:p>
          <a:p>
            <a:pPr marL="439294" algn="ctr">
              <a:spcBef>
                <a:spcPts val="1165"/>
              </a:spcBef>
            </a:pPr>
            <a:r>
              <a:rPr sz="2118" dirty="0">
                <a:latin typeface="Arial"/>
                <a:cs typeface="Arial"/>
              </a:rPr>
              <a:t>where</a:t>
            </a:r>
          </a:p>
          <a:p>
            <a:pPr>
              <a:spcBef>
                <a:spcPts val="26"/>
              </a:spcBef>
            </a:pPr>
            <a:endParaRPr sz="2427" dirty="0">
              <a:latin typeface="Times New Roman"/>
              <a:cs typeface="Times New Roman"/>
            </a:endParaRPr>
          </a:p>
          <a:p>
            <a:pPr marL="11206"/>
            <a:r>
              <a:rPr sz="2118" spc="-4" dirty="0">
                <a:latin typeface="Arial"/>
                <a:cs typeface="Arial"/>
              </a:rPr>
              <a:t>Therefore </a:t>
            </a:r>
            <a:r>
              <a:rPr sz="2118" dirty="0">
                <a:latin typeface="Arial"/>
                <a:cs typeface="Arial"/>
              </a:rPr>
              <a:t>Y is a random variable </a:t>
            </a:r>
            <a:r>
              <a:rPr sz="2118" spc="-4" dirty="0">
                <a:latin typeface="Arial"/>
                <a:cs typeface="Arial"/>
              </a:rPr>
              <a:t>that follows the</a:t>
            </a:r>
            <a:r>
              <a:rPr sz="2118" spc="-53" dirty="0">
                <a:latin typeface="Arial"/>
                <a:cs typeface="Arial"/>
              </a:rPr>
              <a:t> </a:t>
            </a:r>
            <a:r>
              <a:rPr sz="2118" spc="-4" dirty="0">
                <a:latin typeface="Arial"/>
                <a:cs typeface="Arial"/>
              </a:rPr>
              <a:t>distribution</a:t>
            </a:r>
            <a:endParaRPr sz="2118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76400" y="5529001"/>
            <a:ext cx="2669992" cy="3307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10" name="object 10"/>
          <p:cNvSpPr/>
          <p:nvPr/>
        </p:nvSpPr>
        <p:spPr>
          <a:xfrm>
            <a:off x="6207046" y="2941545"/>
            <a:ext cx="11766" cy="6163"/>
          </a:xfrm>
          <a:custGeom>
            <a:avLst/>
            <a:gdLst/>
            <a:ahLst/>
            <a:cxnLst/>
            <a:rect l="l" t="t" r="r" b="b"/>
            <a:pathLst>
              <a:path w="13334" h="6985">
                <a:moveTo>
                  <a:pt x="12821" y="4482"/>
                </a:moveTo>
                <a:lnTo>
                  <a:pt x="5495" y="5976"/>
                </a:lnTo>
                <a:lnTo>
                  <a:pt x="0" y="6723"/>
                </a:lnTo>
                <a:lnTo>
                  <a:pt x="7693" y="0"/>
                </a:lnTo>
              </a:path>
            </a:pathLst>
          </a:custGeom>
          <a:ln w="19049">
            <a:solidFill>
              <a:srgbClr val="F0840A"/>
            </a:solidFill>
          </a:ln>
        </p:spPr>
        <p:txBody>
          <a:bodyPr wrap="square" lIns="0" tIns="0" rIns="0" bIns="0" rtlCol="0"/>
          <a:lstStyle/>
          <a:p>
            <a:endParaRPr sz="1412"/>
          </a:p>
        </p:txBody>
      </p:sp>
    </p:spTree>
    <p:extLst>
      <p:ext uri="{BB962C8B-B14F-4D97-AF65-F5344CB8AC3E}">
        <p14:creationId xmlns:p14="http://schemas.microsoft.com/office/powerpoint/2010/main" val="340722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38800" y="1447800"/>
            <a:ext cx="3200400" cy="24606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8820" y="348163"/>
            <a:ext cx="5579409" cy="554541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3530" dirty="0"/>
              <a:t>Consider Linear</a:t>
            </a:r>
            <a:r>
              <a:rPr sz="3530" spc="-93" dirty="0"/>
              <a:t> </a:t>
            </a:r>
            <a:r>
              <a:rPr sz="3530" dirty="0"/>
              <a:t>Regression</a:t>
            </a:r>
            <a:endParaRPr sz="3530"/>
          </a:p>
        </p:txBody>
      </p:sp>
      <p:sp>
        <p:nvSpPr>
          <p:cNvPr id="4" name="object 4"/>
          <p:cNvSpPr txBox="1"/>
          <p:nvPr/>
        </p:nvSpPr>
        <p:spPr>
          <a:xfrm>
            <a:off x="475306" y="2524208"/>
            <a:ext cx="4581525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spc="-4" dirty="0">
                <a:latin typeface="Arial"/>
                <a:cs typeface="Arial"/>
              </a:rPr>
              <a:t>E.g., </a:t>
            </a:r>
            <a:r>
              <a:rPr sz="2118" dirty="0">
                <a:latin typeface="Arial"/>
                <a:cs typeface="Arial"/>
              </a:rPr>
              <a:t>assume </a:t>
            </a:r>
            <a:r>
              <a:rPr sz="2118" spc="-4" dirty="0">
                <a:latin typeface="Arial"/>
                <a:cs typeface="Arial"/>
              </a:rPr>
              <a:t>f(x) </a:t>
            </a:r>
            <a:r>
              <a:rPr sz="2118" dirty="0">
                <a:latin typeface="Arial"/>
                <a:cs typeface="Arial"/>
              </a:rPr>
              <a:t>is linear </a:t>
            </a:r>
            <a:r>
              <a:rPr sz="2118" spc="-4" dirty="0">
                <a:latin typeface="Arial"/>
                <a:cs typeface="Arial"/>
              </a:rPr>
              <a:t>function </a:t>
            </a:r>
            <a:r>
              <a:rPr sz="2118" dirty="0">
                <a:latin typeface="Arial"/>
                <a:cs typeface="Arial"/>
              </a:rPr>
              <a:t>of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x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4122" y="4453503"/>
            <a:ext cx="6191250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spc="-4" dirty="0">
                <a:latin typeface="Arial"/>
                <a:cs typeface="Arial"/>
              </a:rPr>
              <a:t>Notation: to </a:t>
            </a:r>
            <a:r>
              <a:rPr sz="2118" dirty="0">
                <a:latin typeface="Arial"/>
                <a:cs typeface="Arial"/>
              </a:rPr>
              <a:t>make our </a:t>
            </a:r>
            <a:r>
              <a:rPr sz="2118" spc="-4" dirty="0">
                <a:latin typeface="Arial"/>
                <a:cs typeface="Arial"/>
              </a:rPr>
              <a:t>parameters explicit, </a:t>
            </a:r>
            <a:r>
              <a:rPr sz="2118" spc="-9" dirty="0">
                <a:latin typeface="Arial"/>
                <a:cs typeface="Arial"/>
              </a:rPr>
              <a:t>let’s</a:t>
            </a:r>
            <a:r>
              <a:rPr sz="2118" spc="31" dirty="0">
                <a:latin typeface="Arial"/>
                <a:cs typeface="Arial"/>
              </a:rPr>
              <a:t> </a:t>
            </a:r>
            <a:r>
              <a:rPr sz="2118" spc="-4" dirty="0">
                <a:latin typeface="Arial"/>
                <a:cs typeface="Arial"/>
              </a:rPr>
              <a:t>write</a:t>
            </a:r>
            <a:endParaRPr sz="2118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8035" y="1864484"/>
            <a:ext cx="2733563" cy="3383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7" name="object 7"/>
          <p:cNvSpPr/>
          <p:nvPr/>
        </p:nvSpPr>
        <p:spPr>
          <a:xfrm>
            <a:off x="796432" y="3117252"/>
            <a:ext cx="3678431" cy="3672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8" name="object 8"/>
          <p:cNvSpPr/>
          <p:nvPr/>
        </p:nvSpPr>
        <p:spPr>
          <a:xfrm>
            <a:off x="792394" y="3712806"/>
            <a:ext cx="2737960" cy="3648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9" name="object 9"/>
          <p:cNvSpPr/>
          <p:nvPr/>
        </p:nvSpPr>
        <p:spPr>
          <a:xfrm>
            <a:off x="858035" y="5102012"/>
            <a:ext cx="1919252" cy="2643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10" name="object 10"/>
          <p:cNvSpPr/>
          <p:nvPr/>
        </p:nvSpPr>
        <p:spPr>
          <a:xfrm>
            <a:off x="953278" y="5697326"/>
            <a:ext cx="3364738" cy="2943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</p:spTree>
    <p:extLst>
      <p:ext uri="{BB962C8B-B14F-4D97-AF65-F5344CB8AC3E}">
        <p14:creationId xmlns:p14="http://schemas.microsoft.com/office/powerpoint/2010/main" val="156732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62600" y="3550274"/>
            <a:ext cx="3429000" cy="25457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804" y="292955"/>
            <a:ext cx="8703196" cy="873090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  <a:tabLst>
                <a:tab pos="1754935" algn="l"/>
              </a:tabLst>
            </a:pPr>
            <a:r>
              <a:rPr sz="2800" b="1" dirty="0">
                <a:latin typeface="Arial"/>
                <a:cs typeface="Arial"/>
              </a:rPr>
              <a:t>Training</a:t>
            </a:r>
            <a:r>
              <a:rPr lang="en-US" sz="2800" b="1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Linear Regression</a:t>
            </a:r>
            <a:r>
              <a:rPr lang="en-US" sz="2800" b="1" dirty="0">
                <a:latin typeface="Arial"/>
                <a:cs typeface="Arial"/>
              </a:rPr>
              <a:t> </a:t>
            </a:r>
            <a:r>
              <a:rPr lang="en-US" sz="2800" b="1" dirty="0" smtClean="0"/>
              <a:t>:</a:t>
            </a:r>
            <a:br>
              <a:rPr lang="en-US" sz="2800" b="1" dirty="0" smtClean="0"/>
            </a:br>
            <a:r>
              <a:rPr lang="en-US" sz="2800" b="1" dirty="0">
                <a:latin typeface="Arial"/>
                <a:cs typeface="Arial"/>
              </a:rPr>
              <a:t>Maximum </a:t>
            </a:r>
            <a:r>
              <a:rPr lang="en-US" sz="2800" b="1" spc="-4" dirty="0">
                <a:latin typeface="Arial"/>
                <a:cs typeface="Arial"/>
              </a:rPr>
              <a:t>Conditional </a:t>
            </a:r>
            <a:r>
              <a:rPr lang="en-US" sz="2800" b="1" dirty="0">
                <a:latin typeface="Arial"/>
                <a:cs typeface="Arial"/>
              </a:rPr>
              <a:t>Likelihood</a:t>
            </a:r>
            <a:r>
              <a:rPr lang="en-US" sz="2800" b="1" spc="-13" dirty="0">
                <a:latin typeface="Arial"/>
                <a:cs typeface="Arial"/>
              </a:rPr>
              <a:t> </a:t>
            </a:r>
            <a:r>
              <a:rPr lang="en-US" sz="2800" b="1" spc="-4" dirty="0">
                <a:latin typeface="Arial"/>
                <a:cs typeface="Arial"/>
              </a:rPr>
              <a:t>Estimate </a:t>
            </a:r>
            <a:r>
              <a:rPr lang="en-US" sz="2800" b="1" spc="-4" dirty="0" smtClean="0">
                <a:latin typeface="Arial"/>
                <a:cs typeface="Arial"/>
              </a:rPr>
              <a:t>(</a:t>
            </a:r>
            <a:r>
              <a:rPr lang="en-US" sz="2800" b="1" dirty="0" smtClean="0"/>
              <a:t>MCLE)</a:t>
            </a:r>
            <a:endParaRPr sz="2800" b="1" dirty="0"/>
          </a:p>
        </p:txBody>
      </p:sp>
      <p:sp>
        <p:nvSpPr>
          <p:cNvPr id="4" name="object 4"/>
          <p:cNvSpPr txBox="1"/>
          <p:nvPr/>
        </p:nvSpPr>
        <p:spPr>
          <a:xfrm>
            <a:off x="480179" y="2161869"/>
            <a:ext cx="5852831" cy="113162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dirty="0">
                <a:latin typeface="Arial"/>
                <a:cs typeface="Arial"/>
              </a:rPr>
              <a:t>How can we learn W </a:t>
            </a:r>
            <a:r>
              <a:rPr sz="2118" spc="-4" dirty="0">
                <a:latin typeface="Arial"/>
                <a:cs typeface="Arial"/>
              </a:rPr>
              <a:t>from the training</a:t>
            </a:r>
            <a:r>
              <a:rPr sz="2118" spc="-9" dirty="0">
                <a:latin typeface="Arial"/>
                <a:cs typeface="Arial"/>
              </a:rPr>
              <a:t> </a:t>
            </a:r>
            <a:r>
              <a:rPr sz="2118" spc="-4" dirty="0">
                <a:latin typeface="Arial"/>
                <a:cs typeface="Arial"/>
              </a:rPr>
              <a:t>data?</a:t>
            </a:r>
            <a:endParaRPr sz="2118" dirty="0">
              <a:latin typeface="Arial"/>
              <a:cs typeface="Arial"/>
            </a:endParaRPr>
          </a:p>
          <a:p>
            <a:pPr>
              <a:spcBef>
                <a:spcPts val="44"/>
              </a:spcBef>
            </a:pPr>
            <a:endParaRPr sz="3044" dirty="0">
              <a:latin typeface="Times New Roman"/>
              <a:cs typeface="Times New Roman"/>
            </a:endParaRPr>
          </a:p>
          <a:p>
            <a:pPr marL="11206"/>
            <a:r>
              <a:rPr sz="2118" dirty="0">
                <a:latin typeface="Arial"/>
                <a:cs typeface="Arial"/>
              </a:rPr>
              <a:t>Learn Maximum </a:t>
            </a:r>
            <a:r>
              <a:rPr sz="2118" spc="-4" dirty="0">
                <a:latin typeface="Arial"/>
                <a:cs typeface="Arial"/>
              </a:rPr>
              <a:t>Conditional </a:t>
            </a:r>
            <a:r>
              <a:rPr sz="2118" dirty="0">
                <a:latin typeface="Arial"/>
                <a:cs typeface="Arial"/>
              </a:rPr>
              <a:t>Likelihood</a:t>
            </a:r>
            <a:r>
              <a:rPr sz="2118" spc="-13" dirty="0">
                <a:latin typeface="Arial"/>
                <a:cs typeface="Arial"/>
              </a:rPr>
              <a:t> </a:t>
            </a:r>
            <a:r>
              <a:rPr sz="2118" spc="-4" dirty="0">
                <a:latin typeface="Arial"/>
                <a:cs typeface="Arial"/>
              </a:rPr>
              <a:t>Estimate!</a:t>
            </a:r>
            <a:endParaRPr sz="2118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1706" y="4998773"/>
            <a:ext cx="755276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dirty="0">
                <a:latin typeface="Arial"/>
                <a:cs typeface="Arial"/>
              </a:rPr>
              <a:t>where</a:t>
            </a:r>
          </a:p>
        </p:txBody>
      </p:sp>
      <p:sp>
        <p:nvSpPr>
          <p:cNvPr id="6" name="object 6"/>
          <p:cNvSpPr/>
          <p:nvPr/>
        </p:nvSpPr>
        <p:spPr>
          <a:xfrm>
            <a:off x="489064" y="1578670"/>
            <a:ext cx="3727136" cy="3264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7" name="object 7"/>
          <p:cNvSpPr/>
          <p:nvPr/>
        </p:nvSpPr>
        <p:spPr>
          <a:xfrm>
            <a:off x="631706" y="3469473"/>
            <a:ext cx="3584494" cy="5739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8" name="object 8"/>
          <p:cNvSpPr/>
          <p:nvPr/>
        </p:nvSpPr>
        <p:spPr>
          <a:xfrm>
            <a:off x="437873" y="5569067"/>
            <a:ext cx="4426324" cy="7549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9" name="object 9"/>
          <p:cNvSpPr/>
          <p:nvPr/>
        </p:nvSpPr>
        <p:spPr>
          <a:xfrm>
            <a:off x="480179" y="4114222"/>
            <a:ext cx="4426324" cy="74379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</p:spTree>
    <p:extLst>
      <p:ext uri="{BB962C8B-B14F-4D97-AF65-F5344CB8AC3E}">
        <p14:creationId xmlns:p14="http://schemas.microsoft.com/office/powerpoint/2010/main" val="299470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67400" y="2895600"/>
            <a:ext cx="3157193" cy="26763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0291" y="217535"/>
            <a:ext cx="5404597" cy="110853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  <a:tabLst>
                <a:tab pos="1754935" algn="l"/>
              </a:tabLst>
            </a:pPr>
            <a:r>
              <a:rPr sz="3600" b="1" dirty="0"/>
              <a:t>Training</a:t>
            </a:r>
            <a:r>
              <a:rPr lang="en-US" sz="3600" b="1" dirty="0"/>
              <a:t> </a:t>
            </a:r>
            <a:r>
              <a:rPr sz="3600" b="1" dirty="0"/>
              <a:t>Linear Regression</a:t>
            </a:r>
            <a:r>
              <a:rPr lang="en-US" sz="3600" b="1" dirty="0"/>
              <a:t>:</a:t>
            </a:r>
            <a:br>
              <a:rPr lang="en-US" sz="3600" b="1" dirty="0"/>
            </a:br>
            <a:r>
              <a:rPr lang="en-US" sz="3600" b="1" dirty="0"/>
              <a:t>MCLE</a:t>
            </a:r>
            <a:endParaRPr sz="3600" b="1" dirty="0"/>
          </a:p>
        </p:txBody>
      </p:sp>
      <p:sp>
        <p:nvSpPr>
          <p:cNvPr id="4" name="object 4"/>
          <p:cNvSpPr txBox="1"/>
          <p:nvPr/>
        </p:nvSpPr>
        <p:spPr>
          <a:xfrm>
            <a:off x="439532" y="1918713"/>
            <a:ext cx="5778313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dirty="0">
                <a:latin typeface="Arial"/>
                <a:cs typeface="Arial"/>
              </a:rPr>
              <a:t>Learn Maximum </a:t>
            </a:r>
            <a:r>
              <a:rPr sz="2118" spc="-4" dirty="0">
                <a:latin typeface="Arial"/>
                <a:cs typeface="Arial"/>
              </a:rPr>
              <a:t>Conditional </a:t>
            </a:r>
            <a:r>
              <a:rPr sz="2118" dirty="0">
                <a:latin typeface="Arial"/>
                <a:cs typeface="Arial"/>
              </a:rPr>
              <a:t>Likelihood</a:t>
            </a:r>
            <a:r>
              <a:rPr sz="2118" spc="-18" dirty="0">
                <a:latin typeface="Arial"/>
                <a:cs typeface="Arial"/>
              </a:rPr>
              <a:t> </a:t>
            </a:r>
            <a:r>
              <a:rPr sz="2118" spc="-4" dirty="0">
                <a:latin typeface="Arial"/>
                <a:cs typeface="Arial"/>
              </a:rPr>
              <a:t>Estimate</a:t>
            </a:r>
            <a:endParaRPr sz="2118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2224" y="3520000"/>
            <a:ext cx="755276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dirty="0">
                <a:latin typeface="Arial"/>
                <a:cs typeface="Arial"/>
              </a:rPr>
              <a:t>where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99083" y="5001030"/>
            <a:ext cx="381559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dirty="0">
                <a:latin typeface="Arial"/>
                <a:cs typeface="Arial"/>
              </a:rPr>
              <a:t>so:</a:t>
            </a:r>
          </a:p>
        </p:txBody>
      </p:sp>
      <p:sp>
        <p:nvSpPr>
          <p:cNvPr id="7" name="object 7"/>
          <p:cNvSpPr/>
          <p:nvPr/>
        </p:nvSpPr>
        <p:spPr>
          <a:xfrm>
            <a:off x="685800" y="4042270"/>
            <a:ext cx="4208635" cy="7041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8" name="object 8"/>
          <p:cNvSpPr/>
          <p:nvPr/>
        </p:nvSpPr>
        <p:spPr>
          <a:xfrm>
            <a:off x="646261" y="2827552"/>
            <a:ext cx="4248174" cy="622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9" name="object 9"/>
          <p:cNvSpPr/>
          <p:nvPr/>
        </p:nvSpPr>
        <p:spPr>
          <a:xfrm>
            <a:off x="809879" y="5527196"/>
            <a:ext cx="4285423" cy="6078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</p:spTree>
    <p:extLst>
      <p:ext uri="{BB962C8B-B14F-4D97-AF65-F5344CB8AC3E}">
        <p14:creationId xmlns:p14="http://schemas.microsoft.com/office/powerpoint/2010/main" val="179440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52800" y="304800"/>
            <a:ext cx="25146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2362200" y="22860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/>
              <a:t>Geometric Approach 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92850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62182"/>
            <a:ext cx="8229600" cy="1143000"/>
          </a:xfrm>
        </p:spPr>
        <p:txBody>
          <a:bodyPr/>
          <a:lstStyle/>
          <a:p>
            <a:pPr algn="l"/>
            <a:r>
              <a:rPr lang="en-US" b="1" dirty="0"/>
              <a:t>Training Linear Regression:</a:t>
            </a:r>
            <a:br>
              <a:rPr lang="en-US" b="1" dirty="0"/>
            </a:br>
            <a:r>
              <a:rPr lang="en-US" b="1" dirty="0" smtClean="0"/>
              <a:t>MCLE, MLE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4166" t="11874" r="15000" b="4447"/>
          <a:stretch/>
        </p:blipFill>
        <p:spPr>
          <a:xfrm>
            <a:off x="1257300" y="1752600"/>
            <a:ext cx="6629400" cy="440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6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8820" y="348163"/>
            <a:ext cx="5404597" cy="554541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  <a:tabLst>
                <a:tab pos="1754935" algn="l"/>
              </a:tabLst>
            </a:pPr>
            <a:r>
              <a:rPr sz="3530" spc="-4" dirty="0" smtClean="0"/>
              <a:t>Training</a:t>
            </a:r>
            <a:r>
              <a:rPr lang="en-US" sz="3530" spc="-4" dirty="0" smtClean="0"/>
              <a:t> </a:t>
            </a:r>
            <a:r>
              <a:rPr sz="3530" dirty="0" smtClean="0"/>
              <a:t>Linear</a:t>
            </a:r>
            <a:r>
              <a:rPr sz="3530" spc="-88" dirty="0" smtClean="0"/>
              <a:t> </a:t>
            </a:r>
            <a:r>
              <a:rPr sz="3530" dirty="0"/>
              <a:t>Regression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3982" y="1654034"/>
            <a:ext cx="8065618" cy="66316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118" dirty="0" smtClean="0">
                <a:latin typeface="Arial"/>
                <a:cs typeface="Arial"/>
              </a:rPr>
              <a:t>M</a:t>
            </a:r>
            <a:r>
              <a:rPr sz="2118" dirty="0" smtClean="0">
                <a:latin typeface="Arial"/>
                <a:cs typeface="Arial"/>
              </a:rPr>
              <a:t>aximum </a:t>
            </a:r>
            <a:r>
              <a:rPr sz="2118" spc="-4" dirty="0">
                <a:latin typeface="Arial"/>
                <a:cs typeface="Arial"/>
              </a:rPr>
              <a:t>Conditional </a:t>
            </a:r>
            <a:r>
              <a:rPr sz="2118" dirty="0">
                <a:latin typeface="Arial"/>
                <a:cs typeface="Arial"/>
              </a:rPr>
              <a:t>Likelihood</a:t>
            </a:r>
            <a:r>
              <a:rPr sz="2118" spc="-18" dirty="0">
                <a:latin typeface="Arial"/>
                <a:cs typeface="Arial"/>
              </a:rPr>
              <a:t> </a:t>
            </a:r>
            <a:r>
              <a:rPr sz="2118" spc="-4" dirty="0" smtClean="0">
                <a:latin typeface="Arial"/>
                <a:cs typeface="Arial"/>
              </a:rPr>
              <a:t>Estimate</a:t>
            </a:r>
            <a:r>
              <a:rPr lang="en-US" sz="2118" spc="-4" dirty="0" smtClean="0">
                <a:latin typeface="Arial"/>
                <a:cs typeface="Arial"/>
              </a:rPr>
              <a:t> is equivalent to minimizing the squared error loss</a:t>
            </a:r>
            <a:endParaRPr sz="2118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9703" y="3864020"/>
            <a:ext cx="5823697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dirty="0">
                <a:latin typeface="Arial"/>
                <a:cs typeface="Arial"/>
              </a:rPr>
              <a:t>Can we derive gradient descent rule </a:t>
            </a:r>
            <a:r>
              <a:rPr sz="2118" spc="-4" dirty="0">
                <a:latin typeface="Arial"/>
                <a:cs typeface="Arial"/>
              </a:rPr>
              <a:t>for</a:t>
            </a:r>
            <a:r>
              <a:rPr sz="2118" spc="-57" dirty="0">
                <a:latin typeface="Arial"/>
                <a:cs typeface="Arial"/>
              </a:rPr>
              <a:t> </a:t>
            </a:r>
            <a:r>
              <a:rPr sz="2118" spc="-4" dirty="0">
                <a:latin typeface="Arial"/>
                <a:cs typeface="Arial"/>
              </a:rPr>
              <a:t>training?</a:t>
            </a:r>
            <a:endParaRPr sz="2118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08492" y="2940181"/>
            <a:ext cx="4437529" cy="700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7" name="object 7"/>
          <p:cNvSpPr/>
          <p:nvPr/>
        </p:nvSpPr>
        <p:spPr>
          <a:xfrm>
            <a:off x="198327" y="4648200"/>
            <a:ext cx="6057860" cy="694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8" name="object 8"/>
          <p:cNvSpPr/>
          <p:nvPr/>
        </p:nvSpPr>
        <p:spPr>
          <a:xfrm>
            <a:off x="2514600" y="5642794"/>
            <a:ext cx="3427695" cy="675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</p:spTree>
    <p:extLst>
      <p:ext uri="{BB962C8B-B14F-4D97-AF65-F5344CB8AC3E}">
        <p14:creationId xmlns:p14="http://schemas.microsoft.com/office/powerpoint/2010/main" val="52782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6871" y="442959"/>
            <a:ext cx="6571129" cy="500232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3177" dirty="0"/>
              <a:t>Regression – </a:t>
            </a:r>
            <a:r>
              <a:rPr sz="3177" spc="-4" dirty="0"/>
              <a:t>What </a:t>
            </a:r>
            <a:r>
              <a:rPr sz="3177" dirty="0"/>
              <a:t>you should</a:t>
            </a:r>
            <a:r>
              <a:rPr sz="3177" spc="-75" dirty="0"/>
              <a:t> </a:t>
            </a:r>
            <a:r>
              <a:rPr sz="3177" dirty="0"/>
              <a:t>know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4800" y="1416194"/>
            <a:ext cx="7772400" cy="454589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400" dirty="0">
                <a:latin typeface="Arial"/>
                <a:cs typeface="Arial"/>
              </a:rPr>
              <a:t>Under general</a:t>
            </a:r>
            <a:r>
              <a:rPr sz="2400" spc="-9" dirty="0">
                <a:latin typeface="Arial"/>
                <a:cs typeface="Arial"/>
              </a:rPr>
              <a:t> </a:t>
            </a:r>
            <a:r>
              <a:rPr sz="2400" spc="-4" dirty="0">
                <a:latin typeface="Arial"/>
                <a:cs typeface="Arial"/>
              </a:rPr>
              <a:t>assumption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lvl="1">
              <a:spcBef>
                <a:spcPts val="9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414640" indent="-403433">
              <a:buFont typeface="Arial" panose="020B0604020202020204" pitchFamily="34" charset="0"/>
              <a:buChar char="•"/>
              <a:tabLst>
                <a:tab pos="414079" algn="l"/>
                <a:tab pos="414640" algn="l"/>
              </a:tabLst>
            </a:pPr>
            <a:endParaRPr lang="en-US" sz="2400" dirty="0" smtClean="0">
              <a:latin typeface="Arial"/>
              <a:cs typeface="Arial"/>
            </a:endParaRPr>
          </a:p>
          <a:p>
            <a:pPr marL="414640" indent="-403433">
              <a:buFont typeface="Arial" panose="020B0604020202020204" pitchFamily="34" charset="0"/>
              <a:buChar char="•"/>
              <a:tabLst>
                <a:tab pos="414079" algn="l"/>
                <a:tab pos="414640" algn="l"/>
              </a:tabLst>
            </a:pPr>
            <a:r>
              <a:rPr lang="en-US" sz="2400" dirty="0" smtClean="0">
                <a:latin typeface="Arial"/>
                <a:cs typeface="Arial"/>
              </a:rPr>
              <a:t>W</a:t>
            </a:r>
            <a:r>
              <a:rPr sz="2400" dirty="0" smtClean="0">
                <a:latin typeface="Arial"/>
                <a:cs typeface="Arial"/>
              </a:rPr>
              <a:t>e </a:t>
            </a:r>
            <a:r>
              <a:rPr sz="2400" dirty="0">
                <a:latin typeface="Arial"/>
                <a:cs typeface="Arial"/>
              </a:rPr>
              <a:t>can use gradient descent as a general learning</a:t>
            </a:r>
            <a:r>
              <a:rPr sz="2400" spc="-71" dirty="0">
                <a:latin typeface="Arial"/>
                <a:cs typeface="Arial"/>
              </a:rPr>
              <a:t> </a:t>
            </a:r>
            <a:r>
              <a:rPr sz="2400" spc="-4" dirty="0">
                <a:latin typeface="Arial"/>
                <a:cs typeface="Arial"/>
              </a:rPr>
              <a:t>algorithm</a:t>
            </a:r>
            <a:endParaRPr sz="2400" dirty="0">
              <a:latin typeface="Arial"/>
              <a:cs typeface="Arial"/>
            </a:endParaRPr>
          </a:p>
          <a:p>
            <a:pPr marL="818073" lvl="1" indent="-403433">
              <a:spcBef>
                <a:spcPts val="353"/>
              </a:spcBef>
              <a:buChar char="•"/>
              <a:tabLst>
                <a:tab pos="817513" algn="l"/>
                <a:tab pos="818073" algn="l"/>
              </a:tabLst>
            </a:pPr>
            <a:r>
              <a:rPr sz="2400" dirty="0">
                <a:latin typeface="Arial"/>
                <a:cs typeface="Arial"/>
              </a:rPr>
              <a:t>as long as our </a:t>
            </a:r>
            <a:r>
              <a:rPr sz="2400" spc="-4" dirty="0">
                <a:latin typeface="Arial"/>
                <a:cs typeface="Arial"/>
              </a:rPr>
              <a:t>objective </a:t>
            </a:r>
            <a:r>
              <a:rPr sz="2400" spc="-4" dirty="0" smtClean="0">
                <a:latin typeface="Arial"/>
                <a:cs typeface="Arial"/>
              </a:rPr>
              <a:t>f</a:t>
            </a:r>
            <a:r>
              <a:rPr lang="en-US" sz="2400" spc="-4" dirty="0" smtClean="0">
                <a:latin typeface="Arial"/>
                <a:cs typeface="Arial"/>
              </a:rPr>
              <a:t>unction</a:t>
            </a:r>
            <a:r>
              <a:rPr sz="2400" spc="-4" dirty="0" smtClean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is </a:t>
            </a:r>
            <a:r>
              <a:rPr sz="2400" spc="-4" dirty="0">
                <a:latin typeface="Arial"/>
                <a:cs typeface="Arial"/>
              </a:rPr>
              <a:t>differentiable </a:t>
            </a:r>
            <a:r>
              <a:rPr sz="2400" dirty="0">
                <a:latin typeface="Arial"/>
                <a:cs typeface="Arial"/>
              </a:rPr>
              <a:t>wrt</a:t>
            </a:r>
            <a:r>
              <a:rPr sz="2400" spc="-18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</a:t>
            </a:r>
          </a:p>
          <a:p>
            <a:pPr marL="818073" lvl="1" indent="-403433">
              <a:spcBef>
                <a:spcPts val="441"/>
              </a:spcBef>
              <a:buChar char="•"/>
              <a:tabLst>
                <a:tab pos="817513" algn="l"/>
                <a:tab pos="818073" algn="l"/>
              </a:tabLst>
            </a:pPr>
            <a:r>
              <a:rPr sz="2400" spc="-4" dirty="0">
                <a:latin typeface="Arial"/>
                <a:cs typeface="Arial"/>
              </a:rPr>
              <a:t>though </a:t>
            </a:r>
            <a:r>
              <a:rPr sz="2400" dirty="0">
                <a:latin typeface="Arial"/>
                <a:cs typeface="Arial"/>
              </a:rPr>
              <a:t>we might learn local </a:t>
            </a:r>
            <a:r>
              <a:rPr sz="2400" spc="-4" dirty="0">
                <a:latin typeface="Arial"/>
                <a:cs typeface="Arial"/>
              </a:rPr>
              <a:t>optima</a:t>
            </a:r>
            <a:r>
              <a:rPr sz="2400" spc="-9" dirty="0">
                <a:latin typeface="Arial"/>
                <a:cs typeface="Arial"/>
              </a:rPr>
              <a:t> </a:t>
            </a:r>
            <a:endParaRPr sz="2400" dirty="0">
              <a:latin typeface="Arial"/>
              <a:cs typeface="Arial"/>
            </a:endParaRPr>
          </a:p>
          <a:p>
            <a:pPr lvl="1">
              <a:spcBef>
                <a:spcPts val="4"/>
              </a:spcBef>
              <a:buFont typeface="Arial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414640" indent="-403433">
              <a:buFont typeface="Arial" panose="020B0604020202020204" pitchFamily="34" charset="0"/>
              <a:buChar char="•"/>
              <a:tabLst>
                <a:tab pos="414079" algn="l"/>
                <a:tab pos="414640" algn="l"/>
              </a:tabLst>
            </a:pPr>
            <a:r>
              <a:rPr sz="2400" dirty="0">
                <a:latin typeface="Arial"/>
                <a:cs typeface="Arial"/>
              </a:rPr>
              <a:t>Almost </a:t>
            </a:r>
            <a:r>
              <a:rPr sz="2400" spc="-4" dirty="0">
                <a:latin typeface="Arial"/>
                <a:cs typeface="Arial"/>
              </a:rPr>
              <a:t>nothing </a:t>
            </a:r>
            <a:r>
              <a:rPr sz="2400" dirty="0">
                <a:latin typeface="Arial"/>
                <a:cs typeface="Arial"/>
              </a:rPr>
              <a:t>we said here required </a:t>
            </a:r>
            <a:r>
              <a:rPr sz="2400" spc="-4" dirty="0">
                <a:latin typeface="Arial"/>
                <a:cs typeface="Arial"/>
              </a:rPr>
              <a:t>that f(x) </a:t>
            </a:r>
            <a:r>
              <a:rPr sz="2400" dirty="0">
                <a:latin typeface="Arial"/>
                <a:cs typeface="Arial"/>
              </a:rPr>
              <a:t>be linear in</a:t>
            </a:r>
            <a:r>
              <a:rPr sz="2400" spc="-22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x</a:t>
            </a:r>
          </a:p>
        </p:txBody>
      </p:sp>
      <p:sp>
        <p:nvSpPr>
          <p:cNvPr id="4" name="object 4"/>
          <p:cNvSpPr/>
          <p:nvPr/>
        </p:nvSpPr>
        <p:spPr>
          <a:xfrm>
            <a:off x="2209800" y="2362200"/>
            <a:ext cx="3200400" cy="3538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</p:spTree>
    <p:extLst>
      <p:ext uri="{BB962C8B-B14F-4D97-AF65-F5344CB8AC3E}">
        <p14:creationId xmlns:p14="http://schemas.microsoft.com/office/powerpoint/2010/main" val="36783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3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5129" y="3200400"/>
            <a:ext cx="8229600" cy="1143000"/>
          </a:xfrm>
        </p:spPr>
        <p:txBody>
          <a:bodyPr/>
          <a:lstStyle/>
          <a:p>
            <a:r>
              <a:rPr lang="en-US" dirty="0" smtClean="0"/>
              <a:t>Linear Basis Function Models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55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Basis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476907"/>
                <a:ext cx="8519864" cy="4906963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/>
                  <a:t>Simplest </a:t>
                </a:r>
                <a:r>
                  <a:rPr lang="en-US" sz="2400" dirty="0"/>
                  <a:t>linear model for regression is one that involves a linear combination of the input variables</a:t>
                </a:r>
              </a:p>
              <a:p>
                <a:pPr marL="457200" lvl="1" indent="0">
                  <a:buNone/>
                </a:pPr>
                <a:r>
                  <a:rPr lang="en-US" dirty="0" smtClean="0"/>
                  <a:t>	y(</a:t>
                </a:r>
                <a:r>
                  <a:rPr lang="en-US" dirty="0" err="1" smtClean="0"/>
                  <a:t>x,w</a:t>
                </a:r>
                <a:r>
                  <a:rPr lang="en-US" dirty="0"/>
                  <a:t>)=w</a:t>
                </a:r>
                <a:r>
                  <a:rPr lang="en-US" baseline="-25000" dirty="0"/>
                  <a:t>0</a:t>
                </a:r>
                <a:r>
                  <a:rPr lang="en-US" dirty="0"/>
                  <a:t> +w</a:t>
                </a:r>
                <a:r>
                  <a:rPr lang="en-US" baseline="-25000" dirty="0"/>
                  <a:t>1</a:t>
                </a:r>
                <a:r>
                  <a:rPr lang="en-US" dirty="0"/>
                  <a:t>x</a:t>
                </a:r>
                <a:r>
                  <a:rPr lang="en-US" baseline="-25000" dirty="0"/>
                  <a:t>1</a:t>
                </a:r>
                <a:r>
                  <a:rPr lang="en-US" dirty="0"/>
                  <a:t> +...+w</a:t>
                </a:r>
                <a:r>
                  <a:rPr lang="en-US" baseline="-25000" dirty="0"/>
                  <a:t>D</a:t>
                </a:r>
                <a:r>
                  <a:rPr lang="en-US" dirty="0"/>
                  <a:t>x</a:t>
                </a:r>
                <a:r>
                  <a:rPr lang="en-US" baseline="-25000" dirty="0"/>
                  <a:t>D</a:t>
                </a:r>
                <a:r>
                  <a:rPr lang="en-US" dirty="0"/>
                  <a:t> </a:t>
                </a:r>
                <a:endParaRPr lang="en-US" dirty="0" smtClean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r>
                  <a:rPr lang="en-US" sz="2400" dirty="0" smtClean="0"/>
                  <a:t>Extend </a:t>
                </a:r>
                <a:r>
                  <a:rPr lang="en-US" sz="2400" dirty="0"/>
                  <a:t>the class of models by considering linear combinations of ﬁxed nonlinear functions of the input variables, of the form</a:t>
                </a:r>
              </a:p>
              <a:p>
                <a:pPr marL="457200" lvl="1" indent="0">
                  <a:buNone/>
                </a:pPr>
                <a:r>
                  <a:rPr lang="en-US" dirty="0" smtClean="0"/>
                  <a:t>	y(</a:t>
                </a:r>
                <a:r>
                  <a:rPr lang="en-US" dirty="0" err="1" smtClean="0"/>
                  <a:t>x,w</a:t>
                </a:r>
                <a:r>
                  <a:rPr lang="en-US" dirty="0"/>
                  <a:t>)=w</a:t>
                </a:r>
                <a:r>
                  <a:rPr lang="en-US" baseline="-25000" dirty="0"/>
                  <a:t>0</a:t>
                </a:r>
                <a:r>
                  <a:rPr lang="en-US" dirty="0"/>
                  <a:t> </a:t>
                </a:r>
                <a:r>
                  <a:rPr lang="en-US" dirty="0" smtClean="0"/>
                  <a:t>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m:rPr>
                            <m:nor/>
                          </m:rPr>
                          <a:rPr lang="en-US" i="1" dirty="0"/>
                          <m:t>w</m:t>
                        </m:r>
                        <m:r>
                          <m:rPr>
                            <m:nor/>
                          </m:rPr>
                          <a:rPr lang="en-US" i="1" baseline="-25000" dirty="0"/>
                          <m:t>j</m:t>
                        </m:r>
                        <m:r>
                          <m:rPr>
                            <m:nor/>
                          </m:rPr>
                          <a:rPr lang="en-US" i="1" dirty="0"/>
                          <m:t>φ</m:t>
                        </m:r>
                        <m:r>
                          <m:rPr>
                            <m:nor/>
                          </m:rPr>
                          <a:rPr lang="en-US" i="1" baseline="-25000" dirty="0"/>
                          <m:t>j</m:t>
                        </m:r>
                        <m:r>
                          <m:rPr>
                            <m:nor/>
                          </m:rPr>
                          <a:rPr lang="en-US" i="1" dirty="0"/>
                          <m:t>(</m:t>
                        </m:r>
                        <m:r>
                          <m:rPr>
                            <m:nor/>
                          </m:rPr>
                          <a:rPr lang="en-US" i="1" dirty="0"/>
                          <m:t>x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</m:e>
                    </m:nary>
                  </m:oMath>
                </a14:m>
                <a:endParaRPr lang="en-US" dirty="0" smtClean="0"/>
              </a:p>
              <a:p>
                <a:pPr lvl="2"/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φ</m:t>
                    </m:r>
                    <m:r>
                      <m:rPr>
                        <m:nor/>
                      </m:rPr>
                      <a:rPr lang="en-US" i="1" baseline="-25000" dirty="0"/>
                      <m:t>j</m:t>
                    </m:r>
                    <m:r>
                      <m:rPr>
                        <m:nor/>
                      </m:rPr>
                      <a:rPr lang="en-US" i="1" dirty="0"/>
                      <m:t>(</m:t>
                    </m:r>
                    <m:r>
                      <m:rPr>
                        <m:nor/>
                      </m:rPr>
                      <a:rPr lang="en-US" i="1" dirty="0"/>
                      <m:t>x</m:t>
                    </m:r>
                  </m:oMath>
                </a14:m>
                <a:r>
                  <a:rPr lang="en-US" dirty="0"/>
                  <a:t>) are known as basis functions. </a:t>
                </a:r>
                <a:endParaRPr lang="en-US" dirty="0" smtClean="0"/>
              </a:p>
              <a:p>
                <a:pPr lvl="2"/>
                <a:r>
                  <a:rPr lang="en-US" dirty="0" smtClean="0"/>
                  <a:t>By </a:t>
                </a:r>
                <a:r>
                  <a:rPr lang="en-US" dirty="0"/>
                  <a:t>denoting the maximum value of the index j by M −1, the total number of parameters in this model will be M.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476907"/>
                <a:ext cx="8519864" cy="4906963"/>
              </a:xfrm>
              <a:blipFill rotWithShape="0">
                <a:blip r:embed="rId2"/>
                <a:stretch>
                  <a:fillRect l="-1001" t="-994" r="-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0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78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t="14306"/>
          <a:stretch/>
        </p:blipFill>
        <p:spPr>
          <a:xfrm>
            <a:off x="0" y="990599"/>
            <a:ext cx="9144000" cy="5876925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52400" y="140493"/>
            <a:ext cx="6120680" cy="85010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dirty="0" smtClean="0"/>
              <a:t>Basis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03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t="17639"/>
          <a:stretch/>
        </p:blipFill>
        <p:spPr>
          <a:xfrm>
            <a:off x="0" y="1219199"/>
            <a:ext cx="9144000" cy="5648325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52400" y="140493"/>
            <a:ext cx="6120680" cy="85010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dirty="0" smtClean="0"/>
              <a:t>Basis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9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99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5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Reading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441185"/>
            <a:ext cx="8456240" cy="4959615"/>
          </a:xfrm>
        </p:spPr>
        <p:txBody>
          <a:bodyPr>
            <a:normAutofit fontScale="55000" lnSpcReduction="20000"/>
          </a:bodyPr>
          <a:lstStyle/>
          <a:p>
            <a:r>
              <a:rPr lang="en-US" dirty="0">
                <a:hlinkClick r:id="rId2"/>
              </a:rPr>
              <a:t>https://stackabuse.com/solving-systems-of-linear-equations-with-pythons-numpy/</a:t>
            </a:r>
            <a:endParaRPr lang="en-US" dirty="0"/>
          </a:p>
          <a:p>
            <a:r>
              <a:rPr lang="en-US" dirty="0">
                <a:hlinkClick r:id="rId3"/>
              </a:rPr>
              <a:t>https://scikit-learn.org/stable/modules/generated/sklearn.model_selection.train_test_split.html</a:t>
            </a:r>
            <a:endParaRPr lang="en-US" dirty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www.datatechnotes.com/2019/02/regression-model-accuracy-mae-mse-rmse.html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https://www.geeksforgeeks.org/python-linear-regression-using-sklearn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Funny but simple explanation about bias and variance</a:t>
            </a:r>
          </a:p>
          <a:p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www.youtube.com/watch?v=EuBBz3bI-aA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Gradient Descent</a:t>
            </a:r>
          </a:p>
          <a:p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://machinelearningmastery.com/gentle-introduction-mini-batch-gradient-descent-configure-batch-size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r>
              <a:rPr lang="en-US" dirty="0">
                <a:hlinkClick r:id="rId8"/>
              </a:rPr>
              <a:t>https://textbooks.math.gatech.edu/ila/least-squares.html</a:t>
            </a:r>
            <a:endParaRPr lang="en-US" dirty="0"/>
          </a:p>
          <a:p>
            <a:r>
              <a:rPr lang="en-US" dirty="0">
                <a:hlinkClick r:id="rId9"/>
              </a:rPr>
              <a:t>https://towardsdatascience.com/batch-mini-batch-stochastic-gradient</a:t>
            </a:r>
          </a:p>
          <a:p>
            <a:r>
              <a:rPr lang="en-US" dirty="0">
                <a:hlinkClick r:id="rId10"/>
              </a:rPr>
              <a:t>https://www.coursera.org/lecture/machine-learning/gradient-descent-8SpIM</a:t>
            </a:r>
            <a:r>
              <a:rPr lang="en-US" dirty="0">
                <a:hlinkClick r:id="rId9"/>
              </a:rPr>
              <a:t>-descent-7a62ecba642a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Skewness or kurtosis</a:t>
            </a:r>
            <a:endParaRPr lang="en-US" dirty="0"/>
          </a:p>
          <a:p>
            <a:r>
              <a:rPr lang="en-US" dirty="0">
                <a:hlinkClick r:id="rId11"/>
              </a:rPr>
              <a:t>https://</a:t>
            </a:r>
            <a:r>
              <a:rPr lang="en-US" dirty="0" smtClean="0">
                <a:hlinkClick r:id="rId11"/>
              </a:rPr>
              <a:t>medium.com/dev-genius/skewness-and-kurtosis-in-data-science-aa795ba4b453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6218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93837"/>
            <a:ext cx="9144000" cy="452596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We will cover: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Bias-variance </a:t>
            </a:r>
            <a:r>
              <a:rPr lang="en-US" dirty="0"/>
              <a:t>decomposition (3.2 Bishop) </a:t>
            </a:r>
            <a:endParaRPr lang="en-US" dirty="0" smtClean="0"/>
          </a:p>
          <a:p>
            <a:pPr marL="0" indent="0"/>
            <a:r>
              <a:rPr lang="en-US" dirty="0"/>
              <a:t>Tom Mitchell - Chapter 3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IN" dirty="0" smtClean="0"/>
              <a:t>Decision </a:t>
            </a:r>
            <a:r>
              <a:rPr lang="en-IN" dirty="0"/>
              <a:t>Tree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IN" dirty="0"/>
              <a:t>Handling overfitting 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IN" dirty="0"/>
              <a:t>Continuous values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IN" dirty="0"/>
              <a:t>Missing Values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IN" dirty="0"/>
              <a:t>Random Forest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In our next session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694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5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48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displaystyle&#10;\quad\theta_j := \theta_j - \alpha \frac{\partial}{\partial \theta_j} J(\theta_0,\theta_1)&#10;$&#10;&#10;\}&#10;% \delta_i^{(l)} = \left(\sum_j W_{ji}^{(l)} \delta_j^{(l+1)}\right) f'(z_i^{(l)})&#10;&#10;&#10;&#10;\end{document}"/>
  <p:tag name="IGUANATEXSIZE" val="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for $j=0$ and $j=1$)&#10;% \delta_i^{(l)} = \left(\sum_j W_{ji}^{(l)} \delta_j^{(l+1)}\right) f'(z_i^{(l)})&#10;&#10;&#10;&#10;\end{document}"/>
  <p:tag name="IGUANATEXSIZE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{\color{blue}\mathrm{temp}0} := \theta_0 - \alpha \frac{\partial}{\partial \theta_0} J(\theta_0,\theta_1)$ &#10;&#10;${\color{blue}\mathrm{temp}1} := \theta_1 - \alpha \frac{\partial}{\partial \theta_1} J(\theta_0,\theta_1)$ &#10;&#10;$\theta_0 := {\color{blue}\mathrm{temp}0}$&#10;&#10;$\theta_1 := {\color{blue}\mathrm{temp}1}$ &#10;&#10;% \delta_i^{(l)} = \left(\sum_j W_{ji}^{(l)} \delta_j^{(l+1)}\right) f'(z_i^{(l)})&#10;&#10;&#10;&#10;\end{document}"/>
  <p:tag name="IGUANATEXSIZE" val="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{\color{blue}\mathrm{temp}0} := \theta_0 - \alpha \frac{\partial}{\partial \theta_0} J(\theta_0,\theta_1)$ &#10;&#10;$\theta_0 := {\color{blue}\mathrm{temp}0}$&#10;&#10;${\color{blue}\mathrm{temp}1} := \theta_1 - \alpha \frac{\partial}{\partial \theta_1} J(\theta_0,\theta_1)$ &#10;&#10;$\theta_1 := {\color{blue}\mathrm{temp}1}$ &#10;&#10;% \delta_i^{(l)} = \left(\sum_j W_{ji}^{(l)} \delta_j^{(l+1)}\right) f'(z_i^{(l)})&#10;&#10;&#10;&#10;\end{document}"/>
  <p:tag name="IGUANATEXSIZE" val="24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IS-ZC351-LEC-03</Template>
  <TotalTime>30770</TotalTime>
  <Words>1076</Words>
  <Application>Microsoft Office PowerPoint</Application>
  <PresentationFormat>On-screen Show (4:3)</PresentationFormat>
  <Paragraphs>220</Paragraphs>
  <Slides>71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71</vt:i4>
      </vt:variant>
    </vt:vector>
  </HeadingPairs>
  <TitlesOfParts>
    <vt:vector size="85" baseType="lpstr">
      <vt:lpstr>Arial</vt:lpstr>
      <vt:lpstr>Calibri</vt:lpstr>
      <vt:lpstr>Cambria Math</vt:lpstr>
      <vt:lpstr>Consolas</vt:lpstr>
      <vt:lpstr>Courier New</vt:lpstr>
      <vt:lpstr>Helvetica</vt:lpstr>
      <vt:lpstr>inherit</vt:lpstr>
      <vt:lpstr>Tahoma</vt:lpstr>
      <vt:lpstr>Times New Roman</vt:lpstr>
      <vt:lpstr>Wingdings</vt:lpstr>
      <vt:lpstr>1_Office Theme</vt:lpstr>
      <vt:lpstr>Office Theme</vt:lpstr>
      <vt:lpstr>2_Office Theme</vt:lpstr>
      <vt:lpstr>3_Office Theme</vt:lpstr>
      <vt:lpstr>Machine Learning DSECL    ZG565</vt:lpstr>
      <vt:lpstr>PowerPoint Presentation</vt:lpstr>
      <vt:lpstr>Session Content</vt:lpstr>
      <vt:lpstr>Regression</vt:lpstr>
      <vt:lpstr>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Stochastic gradient descent</vt:lpstr>
      <vt:lpstr>PowerPoint Presentation</vt:lpstr>
      <vt:lpstr>PowerPoint Presentation</vt:lpstr>
      <vt:lpstr>PowerPoint Presentation</vt:lpstr>
      <vt:lpstr>PowerPoint Presentation</vt:lpstr>
      <vt:lpstr>Learning Model Parameters – Closed Form Solution  (using vectorization)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Bayesian linear regression</vt:lpstr>
      <vt:lpstr>Bayesian analysis</vt:lpstr>
      <vt:lpstr>Maximum likelihood and  least-squared error hypotheses</vt:lpstr>
      <vt:lpstr>Choose parameterized form for  P(Y|X; θ)</vt:lpstr>
      <vt:lpstr>Consider Linear Regression</vt:lpstr>
      <vt:lpstr>Training Linear Regression : Maximum Conditional Likelihood Estimate (MCLE)</vt:lpstr>
      <vt:lpstr>Training Linear Regression: MCLE</vt:lpstr>
      <vt:lpstr>Training Linear Regression: MCLE, MLE</vt:lpstr>
      <vt:lpstr>Training Linear Regression</vt:lpstr>
      <vt:lpstr>Regression – What you should know</vt:lpstr>
      <vt:lpstr>PowerPoint Presentation</vt:lpstr>
      <vt:lpstr>Linear Basis Function Models</vt:lpstr>
      <vt:lpstr>Linear Basis Function</vt:lpstr>
      <vt:lpstr>PowerPoint Presentation</vt:lpstr>
      <vt:lpstr>PowerPoint Presentation</vt:lpstr>
      <vt:lpstr>PowerPoint Presentation</vt:lpstr>
      <vt:lpstr>PowerPoint Presentation</vt:lpstr>
      <vt:lpstr>Extra Reading References</vt:lpstr>
      <vt:lpstr>PowerPoint Presentation</vt:lpstr>
    </vt:vector>
  </TitlesOfParts>
  <Company>State  University of New York at Buffalo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Avinash</dc:creator>
  <cp:lastModifiedBy>Admin</cp:lastModifiedBy>
  <cp:revision>843</cp:revision>
  <cp:lastPrinted>2019-06-01T07:19:29Z</cp:lastPrinted>
  <dcterms:created xsi:type="dcterms:W3CDTF">2001-10-10T03:11:58Z</dcterms:created>
  <dcterms:modified xsi:type="dcterms:W3CDTF">2020-10-04T10:37:38Z</dcterms:modified>
</cp:coreProperties>
</file>